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53" r:id="rId2"/>
    <p:sldId id="354" r:id="rId3"/>
    <p:sldId id="355" r:id="rId4"/>
    <p:sldId id="356" r:id="rId5"/>
    <p:sldId id="357" r:id="rId6"/>
    <p:sldId id="358" r:id="rId7"/>
    <p:sldId id="359" r:id="rId8"/>
    <p:sldId id="360" r:id="rId9"/>
    <p:sldId id="361" r:id="rId10"/>
    <p:sldId id="362" r:id="rId11"/>
    <p:sldId id="363" r:id="rId12"/>
    <p:sldId id="364" r:id="rId13"/>
    <p:sldId id="365" r:id="rId14"/>
    <p:sldId id="366" r:id="rId15"/>
    <p:sldId id="367" r:id="rId16"/>
    <p:sldId id="368" r:id="rId17"/>
    <p:sldId id="369" r:id="rId18"/>
    <p:sldId id="370" r:id="rId19"/>
    <p:sldId id="372" r:id="rId20"/>
    <p:sldId id="371" r:id="rId21"/>
    <p:sldId id="373" r:id="rId22"/>
    <p:sldId id="374" r:id="rId23"/>
    <p:sldId id="375" r:id="rId24"/>
    <p:sldId id="376" r:id="rId25"/>
    <p:sldId id="377" r:id="rId26"/>
    <p:sldId id="378" r:id="rId27"/>
  </p:sldIdLst>
  <p:sldSz cx="12192000" cy="6858000"/>
  <p:notesSz cx="6858000" cy="9144000"/>
  <p:defaultTextStyle>
    <a:defPPr>
      <a:defRPr lang="en-S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AEA3CC-7DF8-F546-AE97-496486AE134C}" v="41" dt="2026-01-21T10:22:40.9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58"/>
  </p:normalViewPr>
  <p:slideViewPr>
    <p:cSldViewPr snapToGrid="0">
      <p:cViewPr varScale="1">
        <p:scale>
          <a:sx n="104" d="100"/>
          <a:sy n="104" d="100"/>
        </p:scale>
        <p:origin x="232" y="5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yan Conard" userId="ad042513-d81d-492e-8664-793ac5a61790" providerId="ADAL" clId="{06BA774B-38FF-5BA4-8A5D-5E277CB63EF1}"/>
    <pc:docChg chg="custSel addSld modSld">
      <pc:chgData name="Bryan Conard" userId="ad042513-d81d-492e-8664-793ac5a61790" providerId="ADAL" clId="{06BA774B-38FF-5BA4-8A5D-5E277CB63EF1}" dt="2026-01-21T10:22:59.751" v="8" actId="26606"/>
      <pc:docMkLst>
        <pc:docMk/>
      </pc:docMkLst>
      <pc:sldChg chg="addSp delSp add mod setBg delDesignElem">
        <pc:chgData name="Bryan Conard" userId="ad042513-d81d-492e-8664-793ac5a61790" providerId="ADAL" clId="{06BA774B-38FF-5BA4-8A5D-5E277CB63EF1}" dt="2026-01-21T10:22:49.185" v="5" actId="26606"/>
        <pc:sldMkLst>
          <pc:docMk/>
          <pc:sldMk cId="3730749429" sldId="353"/>
        </pc:sldMkLst>
        <pc:spChg chg="add">
          <ac:chgData name="Bryan Conard" userId="ad042513-d81d-492e-8664-793ac5a61790" providerId="ADAL" clId="{06BA774B-38FF-5BA4-8A5D-5E277CB63EF1}" dt="2026-01-21T10:22:49.185" v="5" actId="26606"/>
          <ac:spMkLst>
            <pc:docMk/>
            <pc:sldMk cId="3730749429" sldId="353"/>
            <ac:spMk id="4" creationId="{BAD76F3E-3A97-486B-B402-44400A8B9173}"/>
          </ac:spMkLst>
        </pc:spChg>
        <pc:spChg chg="add">
          <ac:chgData name="Bryan Conard" userId="ad042513-d81d-492e-8664-793ac5a61790" providerId="ADAL" clId="{06BA774B-38FF-5BA4-8A5D-5E277CB63EF1}" dt="2026-01-21T10:22:49.185" v="5" actId="26606"/>
          <ac:spMkLst>
            <pc:docMk/>
            <pc:sldMk cId="3730749429" sldId="353"/>
            <ac:spMk id="5" creationId="{391F6B52-91F4-4AEB-B6DB-29FEBCF28C8B}"/>
          </ac:spMkLst>
        </pc:spChg>
        <pc:spChg chg="add">
          <ac:chgData name="Bryan Conard" userId="ad042513-d81d-492e-8664-793ac5a61790" providerId="ADAL" clId="{06BA774B-38FF-5BA4-8A5D-5E277CB63EF1}" dt="2026-01-21T10:22:49.185" v="5" actId="26606"/>
          <ac:spMkLst>
            <pc:docMk/>
            <pc:sldMk cId="3730749429" sldId="353"/>
            <ac:spMk id="6" creationId="{2CD6F061-7C53-44F4-9794-953DB70A451B}"/>
          </ac:spMkLst>
        </pc:spChg>
        <pc:spChg chg="del">
          <ac:chgData name="Bryan Conard" userId="ad042513-d81d-492e-8664-793ac5a61790" providerId="ADAL" clId="{06BA774B-38FF-5BA4-8A5D-5E277CB63EF1}" dt="2026-01-21T10:22:40.948" v="4"/>
          <ac:spMkLst>
            <pc:docMk/>
            <pc:sldMk cId="3730749429" sldId="353"/>
            <ac:spMk id="7" creationId="{BAD76F3E-3A97-486B-B402-44400A8B9173}"/>
          </ac:spMkLst>
        </pc:spChg>
        <pc:spChg chg="del">
          <ac:chgData name="Bryan Conard" userId="ad042513-d81d-492e-8664-793ac5a61790" providerId="ADAL" clId="{06BA774B-38FF-5BA4-8A5D-5E277CB63EF1}" dt="2026-01-21T10:22:40.948" v="4"/>
          <ac:spMkLst>
            <pc:docMk/>
            <pc:sldMk cId="3730749429" sldId="353"/>
            <ac:spMk id="9" creationId="{391F6B52-91F4-4AEB-B6DB-29FEBCF28C8B}"/>
          </ac:spMkLst>
        </pc:spChg>
        <pc:spChg chg="del">
          <ac:chgData name="Bryan Conard" userId="ad042513-d81d-492e-8664-793ac5a61790" providerId="ADAL" clId="{06BA774B-38FF-5BA4-8A5D-5E277CB63EF1}" dt="2026-01-21T10:22:40.948" v="4"/>
          <ac:spMkLst>
            <pc:docMk/>
            <pc:sldMk cId="3730749429" sldId="353"/>
            <ac:spMk id="11" creationId="{2CD6F061-7C53-44F4-9794-953DB70A451B}"/>
          </ac:spMkLst>
        </pc:spChg>
      </pc:sldChg>
      <pc:sldChg chg="addSp delSp modSp add mod setBg delDesignElem">
        <pc:chgData name="Bryan Conard" userId="ad042513-d81d-492e-8664-793ac5a61790" providerId="ADAL" clId="{06BA774B-38FF-5BA4-8A5D-5E277CB63EF1}" dt="2026-01-21T10:22:52.710" v="6" actId="26606"/>
        <pc:sldMkLst>
          <pc:docMk/>
          <pc:sldMk cId="3586465020" sldId="354"/>
        </pc:sldMkLst>
        <pc:spChg chg="mod">
          <ac:chgData name="Bryan Conard" userId="ad042513-d81d-492e-8664-793ac5a61790" providerId="ADAL" clId="{06BA774B-38FF-5BA4-8A5D-5E277CB63EF1}" dt="2026-01-21T10:22:52.710" v="6" actId="26606"/>
          <ac:spMkLst>
            <pc:docMk/>
            <pc:sldMk cId="3586465020" sldId="354"/>
            <ac:spMk id="3" creationId="{DB6FE7CC-5A2A-8DBA-017A-E59AC337A2E8}"/>
          </ac:spMkLst>
        </pc:spChg>
        <pc:spChg chg="add">
          <ac:chgData name="Bryan Conard" userId="ad042513-d81d-492e-8664-793ac5a61790" providerId="ADAL" clId="{06BA774B-38FF-5BA4-8A5D-5E277CB63EF1}" dt="2026-01-21T10:22:52.710" v="6" actId="26606"/>
          <ac:spMkLst>
            <pc:docMk/>
            <pc:sldMk cId="3586465020" sldId="354"/>
            <ac:spMk id="5" creationId="{100EDD19-6802-4EC3-95CE-CFFAB042CFD6}"/>
          </ac:spMkLst>
        </pc:spChg>
        <pc:spChg chg="add">
          <ac:chgData name="Bryan Conard" userId="ad042513-d81d-492e-8664-793ac5a61790" providerId="ADAL" clId="{06BA774B-38FF-5BA4-8A5D-5E277CB63EF1}" dt="2026-01-21T10:22:52.710" v="6" actId="26606"/>
          <ac:spMkLst>
            <pc:docMk/>
            <pc:sldMk cId="3586465020" sldId="354"/>
            <ac:spMk id="6" creationId="{DB17E863-922E-4C26-BD64-E8FD41D28661}"/>
          </ac:spMkLst>
        </pc:spChg>
        <pc:spChg chg="del">
          <ac:chgData name="Bryan Conard" userId="ad042513-d81d-492e-8664-793ac5a61790" providerId="ADAL" clId="{06BA774B-38FF-5BA4-8A5D-5E277CB63EF1}" dt="2026-01-21T10:22:40.948" v="4"/>
          <ac:spMkLst>
            <pc:docMk/>
            <pc:sldMk cId="3586465020" sldId="354"/>
            <ac:spMk id="8" creationId="{100EDD19-6802-4EC3-95CE-CFFAB042CFD6}"/>
          </ac:spMkLst>
        </pc:spChg>
        <pc:spChg chg="del">
          <ac:chgData name="Bryan Conard" userId="ad042513-d81d-492e-8664-793ac5a61790" providerId="ADAL" clId="{06BA774B-38FF-5BA4-8A5D-5E277CB63EF1}" dt="2026-01-21T10:22:40.948" v="4"/>
          <ac:spMkLst>
            <pc:docMk/>
            <pc:sldMk cId="3586465020" sldId="354"/>
            <ac:spMk id="10" creationId="{DB17E863-922E-4C26-BD64-E8FD41D28661}"/>
          </ac:spMkLst>
        </pc:spChg>
      </pc:sldChg>
      <pc:sldChg chg="addSp delSp modSp add mod setBg delDesignElem">
        <pc:chgData name="Bryan Conard" userId="ad042513-d81d-492e-8664-793ac5a61790" providerId="ADAL" clId="{06BA774B-38FF-5BA4-8A5D-5E277CB63EF1}" dt="2026-01-21T10:22:56.163" v="7" actId="26606"/>
        <pc:sldMkLst>
          <pc:docMk/>
          <pc:sldMk cId="3668923054" sldId="355"/>
        </pc:sldMkLst>
        <pc:spChg chg="mod">
          <ac:chgData name="Bryan Conard" userId="ad042513-d81d-492e-8664-793ac5a61790" providerId="ADAL" clId="{06BA774B-38FF-5BA4-8A5D-5E277CB63EF1}" dt="2026-01-21T10:22:56.163" v="7" actId="26606"/>
          <ac:spMkLst>
            <pc:docMk/>
            <pc:sldMk cId="3668923054" sldId="355"/>
            <ac:spMk id="3" creationId="{007DABD6-8955-33C5-7E7E-BBE7221B425D}"/>
          </ac:spMkLst>
        </pc:spChg>
        <pc:spChg chg="add">
          <ac:chgData name="Bryan Conard" userId="ad042513-d81d-492e-8664-793ac5a61790" providerId="ADAL" clId="{06BA774B-38FF-5BA4-8A5D-5E277CB63EF1}" dt="2026-01-21T10:22:56.163" v="7" actId="26606"/>
          <ac:spMkLst>
            <pc:docMk/>
            <pc:sldMk cId="3668923054" sldId="355"/>
            <ac:spMk id="5" creationId="{100EDD19-6802-4EC3-95CE-CFFAB042CFD6}"/>
          </ac:spMkLst>
        </pc:spChg>
        <pc:spChg chg="add">
          <ac:chgData name="Bryan Conard" userId="ad042513-d81d-492e-8664-793ac5a61790" providerId="ADAL" clId="{06BA774B-38FF-5BA4-8A5D-5E277CB63EF1}" dt="2026-01-21T10:22:56.163" v="7" actId="26606"/>
          <ac:spMkLst>
            <pc:docMk/>
            <pc:sldMk cId="3668923054" sldId="355"/>
            <ac:spMk id="6" creationId="{DB17E863-922E-4C26-BD64-E8FD41D28661}"/>
          </ac:spMkLst>
        </pc:spChg>
        <pc:spChg chg="del">
          <ac:chgData name="Bryan Conard" userId="ad042513-d81d-492e-8664-793ac5a61790" providerId="ADAL" clId="{06BA774B-38FF-5BA4-8A5D-5E277CB63EF1}" dt="2026-01-21T10:22:40.948" v="4"/>
          <ac:spMkLst>
            <pc:docMk/>
            <pc:sldMk cId="3668923054" sldId="355"/>
            <ac:spMk id="8" creationId="{100EDD19-6802-4EC3-95CE-CFFAB042CFD6}"/>
          </ac:spMkLst>
        </pc:spChg>
        <pc:spChg chg="del">
          <ac:chgData name="Bryan Conard" userId="ad042513-d81d-492e-8664-793ac5a61790" providerId="ADAL" clId="{06BA774B-38FF-5BA4-8A5D-5E277CB63EF1}" dt="2026-01-21T10:22:40.948" v="4"/>
          <ac:spMkLst>
            <pc:docMk/>
            <pc:sldMk cId="3668923054" sldId="355"/>
            <ac:spMk id="10" creationId="{DB17E863-922E-4C26-BD64-E8FD41D28661}"/>
          </ac:spMkLst>
        </pc:spChg>
      </pc:sldChg>
      <pc:sldChg chg="addSp delSp modSp add mod setBg delDesignElem">
        <pc:chgData name="Bryan Conard" userId="ad042513-d81d-492e-8664-793ac5a61790" providerId="ADAL" clId="{06BA774B-38FF-5BA4-8A5D-5E277CB63EF1}" dt="2026-01-21T10:22:59.751" v="8" actId="26606"/>
        <pc:sldMkLst>
          <pc:docMk/>
          <pc:sldMk cId="2115722005" sldId="356"/>
        </pc:sldMkLst>
        <pc:spChg chg="mod">
          <ac:chgData name="Bryan Conard" userId="ad042513-d81d-492e-8664-793ac5a61790" providerId="ADAL" clId="{06BA774B-38FF-5BA4-8A5D-5E277CB63EF1}" dt="2026-01-21T10:22:59.751" v="8" actId="26606"/>
          <ac:spMkLst>
            <pc:docMk/>
            <pc:sldMk cId="2115722005" sldId="356"/>
            <ac:spMk id="3" creationId="{3C456BBD-7C75-98FC-E14B-D515C98480E2}"/>
          </ac:spMkLst>
        </pc:spChg>
        <pc:spChg chg="add">
          <ac:chgData name="Bryan Conard" userId="ad042513-d81d-492e-8664-793ac5a61790" providerId="ADAL" clId="{06BA774B-38FF-5BA4-8A5D-5E277CB63EF1}" dt="2026-01-21T10:22:59.751" v="8" actId="26606"/>
          <ac:spMkLst>
            <pc:docMk/>
            <pc:sldMk cId="2115722005" sldId="356"/>
            <ac:spMk id="5" creationId="{100EDD19-6802-4EC3-95CE-CFFAB042CFD6}"/>
          </ac:spMkLst>
        </pc:spChg>
        <pc:spChg chg="add">
          <ac:chgData name="Bryan Conard" userId="ad042513-d81d-492e-8664-793ac5a61790" providerId="ADAL" clId="{06BA774B-38FF-5BA4-8A5D-5E277CB63EF1}" dt="2026-01-21T10:22:59.751" v="8" actId="26606"/>
          <ac:spMkLst>
            <pc:docMk/>
            <pc:sldMk cId="2115722005" sldId="356"/>
            <ac:spMk id="6" creationId="{DB17E863-922E-4C26-BD64-E8FD41D28661}"/>
          </ac:spMkLst>
        </pc:spChg>
        <pc:spChg chg="del">
          <ac:chgData name="Bryan Conard" userId="ad042513-d81d-492e-8664-793ac5a61790" providerId="ADAL" clId="{06BA774B-38FF-5BA4-8A5D-5E277CB63EF1}" dt="2026-01-21T10:22:40.948" v="4"/>
          <ac:spMkLst>
            <pc:docMk/>
            <pc:sldMk cId="2115722005" sldId="356"/>
            <ac:spMk id="8" creationId="{100EDD19-6802-4EC3-95CE-CFFAB042CFD6}"/>
          </ac:spMkLst>
        </pc:spChg>
        <pc:spChg chg="del">
          <ac:chgData name="Bryan Conard" userId="ad042513-d81d-492e-8664-793ac5a61790" providerId="ADAL" clId="{06BA774B-38FF-5BA4-8A5D-5E277CB63EF1}" dt="2026-01-21T10:22:40.948" v="4"/>
          <ac:spMkLst>
            <pc:docMk/>
            <pc:sldMk cId="2115722005" sldId="356"/>
            <ac:spMk id="10" creationId="{DB17E863-922E-4C26-BD64-E8FD41D2866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8D646-8170-0AF3-D933-DDE3EBE655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N"/>
          </a:p>
        </p:txBody>
      </p:sp>
      <p:sp>
        <p:nvSpPr>
          <p:cNvPr id="3" name="Subtitle 2">
            <a:extLst>
              <a:ext uri="{FF2B5EF4-FFF2-40B4-BE49-F238E27FC236}">
                <a16:creationId xmlns:a16="http://schemas.microsoft.com/office/drawing/2014/main" id="{CFE2AB7C-7087-DAF1-4091-730D74ED27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N"/>
          </a:p>
        </p:txBody>
      </p:sp>
      <p:sp>
        <p:nvSpPr>
          <p:cNvPr id="4" name="Date Placeholder 3">
            <a:extLst>
              <a:ext uri="{FF2B5EF4-FFF2-40B4-BE49-F238E27FC236}">
                <a16:creationId xmlns:a16="http://schemas.microsoft.com/office/drawing/2014/main" id="{9F2DF864-64D5-0229-079A-074EF2E732F3}"/>
              </a:ext>
            </a:extLst>
          </p:cNvPr>
          <p:cNvSpPr>
            <a:spLocks noGrp="1"/>
          </p:cNvSpPr>
          <p:nvPr>
            <p:ph type="dt" sz="half" idx="10"/>
          </p:nvPr>
        </p:nvSpPr>
        <p:spPr/>
        <p:txBody>
          <a:bodyPr/>
          <a:lstStyle/>
          <a:p>
            <a:fld id="{56D69481-BE90-E241-B6F3-BB6018973B61}" type="datetimeFigureOut">
              <a:rPr lang="en-SN" smtClean="0"/>
              <a:t>21/01/2026</a:t>
            </a:fld>
            <a:endParaRPr lang="en-SN"/>
          </a:p>
        </p:txBody>
      </p:sp>
      <p:sp>
        <p:nvSpPr>
          <p:cNvPr id="5" name="Footer Placeholder 4">
            <a:extLst>
              <a:ext uri="{FF2B5EF4-FFF2-40B4-BE49-F238E27FC236}">
                <a16:creationId xmlns:a16="http://schemas.microsoft.com/office/drawing/2014/main" id="{BA0202DE-1321-6737-4784-B532FF2A2F74}"/>
              </a:ext>
            </a:extLst>
          </p:cNvPr>
          <p:cNvSpPr>
            <a:spLocks noGrp="1"/>
          </p:cNvSpPr>
          <p:nvPr>
            <p:ph type="ftr" sz="quarter" idx="11"/>
          </p:nvPr>
        </p:nvSpPr>
        <p:spPr/>
        <p:txBody>
          <a:bodyPr/>
          <a:lstStyle/>
          <a:p>
            <a:endParaRPr lang="en-SN"/>
          </a:p>
        </p:txBody>
      </p:sp>
      <p:sp>
        <p:nvSpPr>
          <p:cNvPr id="6" name="Slide Number Placeholder 5">
            <a:extLst>
              <a:ext uri="{FF2B5EF4-FFF2-40B4-BE49-F238E27FC236}">
                <a16:creationId xmlns:a16="http://schemas.microsoft.com/office/drawing/2014/main" id="{FCCF8394-EE9E-9304-1C7F-D2230100CBC3}"/>
              </a:ext>
            </a:extLst>
          </p:cNvPr>
          <p:cNvSpPr>
            <a:spLocks noGrp="1"/>
          </p:cNvSpPr>
          <p:nvPr>
            <p:ph type="sldNum" sz="quarter" idx="12"/>
          </p:nvPr>
        </p:nvSpPr>
        <p:spPr/>
        <p:txBody>
          <a:bodyPr/>
          <a:lstStyle/>
          <a:p>
            <a:fld id="{1A1B50D3-D209-ED4C-9762-57BF281812E5}" type="slidenum">
              <a:rPr lang="en-SN" smtClean="0"/>
              <a:t>‹#›</a:t>
            </a:fld>
            <a:endParaRPr lang="en-SN"/>
          </a:p>
        </p:txBody>
      </p:sp>
    </p:spTree>
    <p:extLst>
      <p:ext uri="{BB962C8B-B14F-4D97-AF65-F5344CB8AC3E}">
        <p14:creationId xmlns:p14="http://schemas.microsoft.com/office/powerpoint/2010/main" val="145790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EADB9-A9FF-259C-7ABE-21A6FAB9D3FA}"/>
              </a:ext>
            </a:extLst>
          </p:cNvPr>
          <p:cNvSpPr>
            <a:spLocks noGrp="1"/>
          </p:cNvSpPr>
          <p:nvPr>
            <p:ph type="title"/>
          </p:nvPr>
        </p:nvSpPr>
        <p:spPr/>
        <p:txBody>
          <a:bodyPr/>
          <a:lstStyle/>
          <a:p>
            <a:r>
              <a:rPr lang="en-US"/>
              <a:t>Click to edit Master title style</a:t>
            </a:r>
            <a:endParaRPr lang="en-SN"/>
          </a:p>
        </p:txBody>
      </p:sp>
      <p:sp>
        <p:nvSpPr>
          <p:cNvPr id="3" name="Content Placeholder 2">
            <a:extLst>
              <a:ext uri="{FF2B5EF4-FFF2-40B4-BE49-F238E27FC236}">
                <a16:creationId xmlns:a16="http://schemas.microsoft.com/office/drawing/2014/main" id="{69AC2164-2BB3-FBD1-E3BF-E71433B88F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Date Placeholder 3">
            <a:extLst>
              <a:ext uri="{FF2B5EF4-FFF2-40B4-BE49-F238E27FC236}">
                <a16:creationId xmlns:a16="http://schemas.microsoft.com/office/drawing/2014/main" id="{06592C67-8D68-C98C-F066-331A64739451}"/>
              </a:ext>
            </a:extLst>
          </p:cNvPr>
          <p:cNvSpPr>
            <a:spLocks noGrp="1"/>
          </p:cNvSpPr>
          <p:nvPr>
            <p:ph type="dt" sz="half" idx="10"/>
          </p:nvPr>
        </p:nvSpPr>
        <p:spPr/>
        <p:txBody>
          <a:bodyPr/>
          <a:lstStyle/>
          <a:p>
            <a:fld id="{56D69481-BE90-E241-B6F3-BB6018973B61}" type="datetimeFigureOut">
              <a:rPr lang="en-SN" smtClean="0"/>
              <a:t>21/01/2026</a:t>
            </a:fld>
            <a:endParaRPr lang="en-SN"/>
          </a:p>
        </p:txBody>
      </p:sp>
      <p:sp>
        <p:nvSpPr>
          <p:cNvPr id="5" name="Footer Placeholder 4">
            <a:extLst>
              <a:ext uri="{FF2B5EF4-FFF2-40B4-BE49-F238E27FC236}">
                <a16:creationId xmlns:a16="http://schemas.microsoft.com/office/drawing/2014/main" id="{B30CA7B4-5804-00F6-8174-B61BF735E356}"/>
              </a:ext>
            </a:extLst>
          </p:cNvPr>
          <p:cNvSpPr>
            <a:spLocks noGrp="1"/>
          </p:cNvSpPr>
          <p:nvPr>
            <p:ph type="ftr" sz="quarter" idx="11"/>
          </p:nvPr>
        </p:nvSpPr>
        <p:spPr/>
        <p:txBody>
          <a:bodyPr/>
          <a:lstStyle/>
          <a:p>
            <a:endParaRPr lang="en-SN"/>
          </a:p>
        </p:txBody>
      </p:sp>
      <p:sp>
        <p:nvSpPr>
          <p:cNvPr id="6" name="Slide Number Placeholder 5">
            <a:extLst>
              <a:ext uri="{FF2B5EF4-FFF2-40B4-BE49-F238E27FC236}">
                <a16:creationId xmlns:a16="http://schemas.microsoft.com/office/drawing/2014/main" id="{8EB3B978-1B59-B654-BA38-D43D1C97BBA3}"/>
              </a:ext>
            </a:extLst>
          </p:cNvPr>
          <p:cNvSpPr>
            <a:spLocks noGrp="1"/>
          </p:cNvSpPr>
          <p:nvPr>
            <p:ph type="sldNum" sz="quarter" idx="12"/>
          </p:nvPr>
        </p:nvSpPr>
        <p:spPr/>
        <p:txBody>
          <a:bodyPr/>
          <a:lstStyle/>
          <a:p>
            <a:fld id="{1A1B50D3-D209-ED4C-9762-57BF281812E5}" type="slidenum">
              <a:rPr lang="en-SN" smtClean="0"/>
              <a:t>‹#›</a:t>
            </a:fld>
            <a:endParaRPr lang="en-SN"/>
          </a:p>
        </p:txBody>
      </p:sp>
    </p:spTree>
    <p:extLst>
      <p:ext uri="{BB962C8B-B14F-4D97-AF65-F5344CB8AC3E}">
        <p14:creationId xmlns:p14="http://schemas.microsoft.com/office/powerpoint/2010/main" val="2113813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5484E-3B7B-6838-3E01-1B33DB1A9B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N"/>
          </a:p>
        </p:txBody>
      </p:sp>
      <p:sp>
        <p:nvSpPr>
          <p:cNvPr id="3" name="Text Placeholder 2">
            <a:extLst>
              <a:ext uri="{FF2B5EF4-FFF2-40B4-BE49-F238E27FC236}">
                <a16:creationId xmlns:a16="http://schemas.microsoft.com/office/drawing/2014/main" id="{872FF4CE-F0F9-AE50-BE60-4EAE10D4C20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EF801C-8781-066C-8A3B-1B7D52158D20}"/>
              </a:ext>
            </a:extLst>
          </p:cNvPr>
          <p:cNvSpPr>
            <a:spLocks noGrp="1"/>
          </p:cNvSpPr>
          <p:nvPr>
            <p:ph type="dt" sz="half" idx="10"/>
          </p:nvPr>
        </p:nvSpPr>
        <p:spPr/>
        <p:txBody>
          <a:bodyPr/>
          <a:lstStyle/>
          <a:p>
            <a:fld id="{56D69481-BE90-E241-B6F3-BB6018973B61}" type="datetimeFigureOut">
              <a:rPr lang="en-SN" smtClean="0"/>
              <a:t>21/01/2026</a:t>
            </a:fld>
            <a:endParaRPr lang="en-SN"/>
          </a:p>
        </p:txBody>
      </p:sp>
      <p:sp>
        <p:nvSpPr>
          <p:cNvPr id="5" name="Footer Placeholder 4">
            <a:extLst>
              <a:ext uri="{FF2B5EF4-FFF2-40B4-BE49-F238E27FC236}">
                <a16:creationId xmlns:a16="http://schemas.microsoft.com/office/drawing/2014/main" id="{044C381E-9AF4-8E63-A3FA-6150EC2DE13A}"/>
              </a:ext>
            </a:extLst>
          </p:cNvPr>
          <p:cNvSpPr>
            <a:spLocks noGrp="1"/>
          </p:cNvSpPr>
          <p:nvPr>
            <p:ph type="ftr" sz="quarter" idx="11"/>
          </p:nvPr>
        </p:nvSpPr>
        <p:spPr/>
        <p:txBody>
          <a:bodyPr/>
          <a:lstStyle/>
          <a:p>
            <a:endParaRPr lang="en-SN"/>
          </a:p>
        </p:txBody>
      </p:sp>
      <p:sp>
        <p:nvSpPr>
          <p:cNvPr id="6" name="Slide Number Placeholder 5">
            <a:extLst>
              <a:ext uri="{FF2B5EF4-FFF2-40B4-BE49-F238E27FC236}">
                <a16:creationId xmlns:a16="http://schemas.microsoft.com/office/drawing/2014/main" id="{21BC0D4F-469E-ECA4-0FF8-9CDCD125841F}"/>
              </a:ext>
            </a:extLst>
          </p:cNvPr>
          <p:cNvSpPr>
            <a:spLocks noGrp="1"/>
          </p:cNvSpPr>
          <p:nvPr>
            <p:ph type="sldNum" sz="quarter" idx="12"/>
          </p:nvPr>
        </p:nvSpPr>
        <p:spPr/>
        <p:txBody>
          <a:bodyPr/>
          <a:lstStyle/>
          <a:p>
            <a:fld id="{1A1B50D3-D209-ED4C-9762-57BF281812E5}" type="slidenum">
              <a:rPr lang="en-SN" smtClean="0"/>
              <a:t>‹#›</a:t>
            </a:fld>
            <a:endParaRPr lang="en-SN"/>
          </a:p>
        </p:txBody>
      </p:sp>
    </p:spTree>
    <p:extLst>
      <p:ext uri="{BB962C8B-B14F-4D97-AF65-F5344CB8AC3E}">
        <p14:creationId xmlns:p14="http://schemas.microsoft.com/office/powerpoint/2010/main" val="798015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39029-2137-22A9-584F-58F8D96602DD}"/>
              </a:ext>
            </a:extLst>
          </p:cNvPr>
          <p:cNvSpPr>
            <a:spLocks noGrp="1"/>
          </p:cNvSpPr>
          <p:nvPr>
            <p:ph type="title"/>
          </p:nvPr>
        </p:nvSpPr>
        <p:spPr/>
        <p:txBody>
          <a:bodyPr/>
          <a:lstStyle/>
          <a:p>
            <a:r>
              <a:rPr lang="en-US"/>
              <a:t>Click to edit Master title style</a:t>
            </a:r>
            <a:endParaRPr lang="en-SN"/>
          </a:p>
        </p:txBody>
      </p:sp>
      <p:sp>
        <p:nvSpPr>
          <p:cNvPr id="3" name="Content Placeholder 2">
            <a:extLst>
              <a:ext uri="{FF2B5EF4-FFF2-40B4-BE49-F238E27FC236}">
                <a16:creationId xmlns:a16="http://schemas.microsoft.com/office/drawing/2014/main" id="{B404F87E-A4D9-56A1-B3C3-70ED1A9F47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Content Placeholder 3">
            <a:extLst>
              <a:ext uri="{FF2B5EF4-FFF2-40B4-BE49-F238E27FC236}">
                <a16:creationId xmlns:a16="http://schemas.microsoft.com/office/drawing/2014/main" id="{666AB54B-E5E4-BC45-17B8-9B2C9C31A5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5" name="Date Placeholder 4">
            <a:extLst>
              <a:ext uri="{FF2B5EF4-FFF2-40B4-BE49-F238E27FC236}">
                <a16:creationId xmlns:a16="http://schemas.microsoft.com/office/drawing/2014/main" id="{4FBE0661-536B-C7AF-257C-FDC13FBCAEAA}"/>
              </a:ext>
            </a:extLst>
          </p:cNvPr>
          <p:cNvSpPr>
            <a:spLocks noGrp="1"/>
          </p:cNvSpPr>
          <p:nvPr>
            <p:ph type="dt" sz="half" idx="10"/>
          </p:nvPr>
        </p:nvSpPr>
        <p:spPr/>
        <p:txBody>
          <a:bodyPr/>
          <a:lstStyle/>
          <a:p>
            <a:fld id="{56D69481-BE90-E241-B6F3-BB6018973B61}" type="datetimeFigureOut">
              <a:rPr lang="en-SN" smtClean="0"/>
              <a:t>21/01/2026</a:t>
            </a:fld>
            <a:endParaRPr lang="en-SN"/>
          </a:p>
        </p:txBody>
      </p:sp>
      <p:sp>
        <p:nvSpPr>
          <p:cNvPr id="6" name="Footer Placeholder 5">
            <a:extLst>
              <a:ext uri="{FF2B5EF4-FFF2-40B4-BE49-F238E27FC236}">
                <a16:creationId xmlns:a16="http://schemas.microsoft.com/office/drawing/2014/main" id="{6555AC33-A013-BA4E-3246-997666B078DC}"/>
              </a:ext>
            </a:extLst>
          </p:cNvPr>
          <p:cNvSpPr>
            <a:spLocks noGrp="1"/>
          </p:cNvSpPr>
          <p:nvPr>
            <p:ph type="ftr" sz="quarter" idx="11"/>
          </p:nvPr>
        </p:nvSpPr>
        <p:spPr/>
        <p:txBody>
          <a:bodyPr/>
          <a:lstStyle/>
          <a:p>
            <a:endParaRPr lang="en-SN"/>
          </a:p>
        </p:txBody>
      </p:sp>
      <p:sp>
        <p:nvSpPr>
          <p:cNvPr id="7" name="Slide Number Placeholder 6">
            <a:extLst>
              <a:ext uri="{FF2B5EF4-FFF2-40B4-BE49-F238E27FC236}">
                <a16:creationId xmlns:a16="http://schemas.microsoft.com/office/drawing/2014/main" id="{1B9FAF24-FCE9-9B74-A432-A8B5341DE1E6}"/>
              </a:ext>
            </a:extLst>
          </p:cNvPr>
          <p:cNvSpPr>
            <a:spLocks noGrp="1"/>
          </p:cNvSpPr>
          <p:nvPr>
            <p:ph type="sldNum" sz="quarter" idx="12"/>
          </p:nvPr>
        </p:nvSpPr>
        <p:spPr/>
        <p:txBody>
          <a:bodyPr/>
          <a:lstStyle/>
          <a:p>
            <a:fld id="{1A1B50D3-D209-ED4C-9762-57BF281812E5}" type="slidenum">
              <a:rPr lang="en-SN" smtClean="0"/>
              <a:t>‹#›</a:t>
            </a:fld>
            <a:endParaRPr lang="en-SN"/>
          </a:p>
        </p:txBody>
      </p:sp>
    </p:spTree>
    <p:extLst>
      <p:ext uri="{BB962C8B-B14F-4D97-AF65-F5344CB8AC3E}">
        <p14:creationId xmlns:p14="http://schemas.microsoft.com/office/powerpoint/2010/main" val="1535004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8260F-C531-E622-A4A3-DF59739E62B2}"/>
              </a:ext>
            </a:extLst>
          </p:cNvPr>
          <p:cNvSpPr>
            <a:spLocks noGrp="1"/>
          </p:cNvSpPr>
          <p:nvPr>
            <p:ph type="title"/>
          </p:nvPr>
        </p:nvSpPr>
        <p:spPr>
          <a:xfrm>
            <a:off x="839788" y="365125"/>
            <a:ext cx="10515600" cy="1325563"/>
          </a:xfrm>
        </p:spPr>
        <p:txBody>
          <a:bodyPr/>
          <a:lstStyle/>
          <a:p>
            <a:r>
              <a:rPr lang="en-US"/>
              <a:t>Click to edit Master title style</a:t>
            </a:r>
            <a:endParaRPr lang="en-SN"/>
          </a:p>
        </p:txBody>
      </p:sp>
      <p:sp>
        <p:nvSpPr>
          <p:cNvPr id="3" name="Text Placeholder 2">
            <a:extLst>
              <a:ext uri="{FF2B5EF4-FFF2-40B4-BE49-F238E27FC236}">
                <a16:creationId xmlns:a16="http://schemas.microsoft.com/office/drawing/2014/main" id="{DE6B1849-B2A9-7241-5F83-0403FFAC80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C551D4-C8CE-DD9F-1212-FE3A506495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5" name="Text Placeholder 4">
            <a:extLst>
              <a:ext uri="{FF2B5EF4-FFF2-40B4-BE49-F238E27FC236}">
                <a16:creationId xmlns:a16="http://schemas.microsoft.com/office/drawing/2014/main" id="{AD509D1E-C62F-794B-9DBE-32E49E44B0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DAD5FC-EE1C-06F1-5490-C8A8CC75B8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7" name="Date Placeholder 6">
            <a:extLst>
              <a:ext uri="{FF2B5EF4-FFF2-40B4-BE49-F238E27FC236}">
                <a16:creationId xmlns:a16="http://schemas.microsoft.com/office/drawing/2014/main" id="{BEFE44C6-27B3-A551-B26F-84E11150F16A}"/>
              </a:ext>
            </a:extLst>
          </p:cNvPr>
          <p:cNvSpPr>
            <a:spLocks noGrp="1"/>
          </p:cNvSpPr>
          <p:nvPr>
            <p:ph type="dt" sz="half" idx="10"/>
          </p:nvPr>
        </p:nvSpPr>
        <p:spPr/>
        <p:txBody>
          <a:bodyPr/>
          <a:lstStyle/>
          <a:p>
            <a:fld id="{56D69481-BE90-E241-B6F3-BB6018973B61}" type="datetimeFigureOut">
              <a:rPr lang="en-SN" smtClean="0"/>
              <a:t>21/01/2026</a:t>
            </a:fld>
            <a:endParaRPr lang="en-SN"/>
          </a:p>
        </p:txBody>
      </p:sp>
      <p:sp>
        <p:nvSpPr>
          <p:cNvPr id="8" name="Footer Placeholder 7">
            <a:extLst>
              <a:ext uri="{FF2B5EF4-FFF2-40B4-BE49-F238E27FC236}">
                <a16:creationId xmlns:a16="http://schemas.microsoft.com/office/drawing/2014/main" id="{EF2441D0-3B6A-F334-632F-F4C41EF71BC3}"/>
              </a:ext>
            </a:extLst>
          </p:cNvPr>
          <p:cNvSpPr>
            <a:spLocks noGrp="1"/>
          </p:cNvSpPr>
          <p:nvPr>
            <p:ph type="ftr" sz="quarter" idx="11"/>
          </p:nvPr>
        </p:nvSpPr>
        <p:spPr/>
        <p:txBody>
          <a:bodyPr/>
          <a:lstStyle/>
          <a:p>
            <a:endParaRPr lang="en-SN"/>
          </a:p>
        </p:txBody>
      </p:sp>
      <p:sp>
        <p:nvSpPr>
          <p:cNvPr id="9" name="Slide Number Placeholder 8">
            <a:extLst>
              <a:ext uri="{FF2B5EF4-FFF2-40B4-BE49-F238E27FC236}">
                <a16:creationId xmlns:a16="http://schemas.microsoft.com/office/drawing/2014/main" id="{008A0F6D-92B5-6D4C-C980-2B179769F242}"/>
              </a:ext>
            </a:extLst>
          </p:cNvPr>
          <p:cNvSpPr>
            <a:spLocks noGrp="1"/>
          </p:cNvSpPr>
          <p:nvPr>
            <p:ph type="sldNum" sz="quarter" idx="12"/>
          </p:nvPr>
        </p:nvSpPr>
        <p:spPr/>
        <p:txBody>
          <a:bodyPr/>
          <a:lstStyle/>
          <a:p>
            <a:fld id="{1A1B50D3-D209-ED4C-9762-57BF281812E5}" type="slidenum">
              <a:rPr lang="en-SN" smtClean="0"/>
              <a:t>‹#›</a:t>
            </a:fld>
            <a:endParaRPr lang="en-SN"/>
          </a:p>
        </p:txBody>
      </p:sp>
    </p:spTree>
    <p:extLst>
      <p:ext uri="{BB962C8B-B14F-4D97-AF65-F5344CB8AC3E}">
        <p14:creationId xmlns:p14="http://schemas.microsoft.com/office/powerpoint/2010/main" val="2483952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BD6C6-F79D-9BC6-4BFF-45A9AEBF788F}"/>
              </a:ext>
            </a:extLst>
          </p:cNvPr>
          <p:cNvSpPr>
            <a:spLocks noGrp="1"/>
          </p:cNvSpPr>
          <p:nvPr>
            <p:ph type="title"/>
          </p:nvPr>
        </p:nvSpPr>
        <p:spPr/>
        <p:txBody>
          <a:bodyPr/>
          <a:lstStyle/>
          <a:p>
            <a:r>
              <a:rPr lang="en-US"/>
              <a:t>Click to edit Master title style</a:t>
            </a:r>
            <a:endParaRPr lang="en-SN"/>
          </a:p>
        </p:txBody>
      </p:sp>
      <p:sp>
        <p:nvSpPr>
          <p:cNvPr id="3" name="Date Placeholder 2">
            <a:extLst>
              <a:ext uri="{FF2B5EF4-FFF2-40B4-BE49-F238E27FC236}">
                <a16:creationId xmlns:a16="http://schemas.microsoft.com/office/drawing/2014/main" id="{052295F3-3B2A-4148-C7A8-B5437CBEF3E8}"/>
              </a:ext>
            </a:extLst>
          </p:cNvPr>
          <p:cNvSpPr>
            <a:spLocks noGrp="1"/>
          </p:cNvSpPr>
          <p:nvPr>
            <p:ph type="dt" sz="half" idx="10"/>
          </p:nvPr>
        </p:nvSpPr>
        <p:spPr/>
        <p:txBody>
          <a:bodyPr/>
          <a:lstStyle/>
          <a:p>
            <a:fld id="{56D69481-BE90-E241-B6F3-BB6018973B61}" type="datetimeFigureOut">
              <a:rPr lang="en-SN" smtClean="0"/>
              <a:t>21/01/2026</a:t>
            </a:fld>
            <a:endParaRPr lang="en-SN"/>
          </a:p>
        </p:txBody>
      </p:sp>
      <p:sp>
        <p:nvSpPr>
          <p:cNvPr id="4" name="Footer Placeholder 3">
            <a:extLst>
              <a:ext uri="{FF2B5EF4-FFF2-40B4-BE49-F238E27FC236}">
                <a16:creationId xmlns:a16="http://schemas.microsoft.com/office/drawing/2014/main" id="{342319E9-B603-E4B8-A28A-F763C5E33F8E}"/>
              </a:ext>
            </a:extLst>
          </p:cNvPr>
          <p:cNvSpPr>
            <a:spLocks noGrp="1"/>
          </p:cNvSpPr>
          <p:nvPr>
            <p:ph type="ftr" sz="quarter" idx="11"/>
          </p:nvPr>
        </p:nvSpPr>
        <p:spPr/>
        <p:txBody>
          <a:bodyPr/>
          <a:lstStyle/>
          <a:p>
            <a:endParaRPr lang="en-SN"/>
          </a:p>
        </p:txBody>
      </p:sp>
      <p:sp>
        <p:nvSpPr>
          <p:cNvPr id="5" name="Slide Number Placeholder 4">
            <a:extLst>
              <a:ext uri="{FF2B5EF4-FFF2-40B4-BE49-F238E27FC236}">
                <a16:creationId xmlns:a16="http://schemas.microsoft.com/office/drawing/2014/main" id="{6974F3F4-8538-66A6-7B1F-8CCD31744B48}"/>
              </a:ext>
            </a:extLst>
          </p:cNvPr>
          <p:cNvSpPr>
            <a:spLocks noGrp="1"/>
          </p:cNvSpPr>
          <p:nvPr>
            <p:ph type="sldNum" sz="quarter" idx="12"/>
          </p:nvPr>
        </p:nvSpPr>
        <p:spPr/>
        <p:txBody>
          <a:bodyPr/>
          <a:lstStyle/>
          <a:p>
            <a:fld id="{1A1B50D3-D209-ED4C-9762-57BF281812E5}" type="slidenum">
              <a:rPr lang="en-SN" smtClean="0"/>
              <a:t>‹#›</a:t>
            </a:fld>
            <a:endParaRPr lang="en-SN"/>
          </a:p>
        </p:txBody>
      </p:sp>
    </p:spTree>
    <p:extLst>
      <p:ext uri="{BB962C8B-B14F-4D97-AF65-F5344CB8AC3E}">
        <p14:creationId xmlns:p14="http://schemas.microsoft.com/office/powerpoint/2010/main" val="49858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BA35B4-5BE9-DDD0-56C6-3424E2EA4266}"/>
              </a:ext>
            </a:extLst>
          </p:cNvPr>
          <p:cNvSpPr>
            <a:spLocks noGrp="1"/>
          </p:cNvSpPr>
          <p:nvPr>
            <p:ph type="dt" sz="half" idx="10"/>
          </p:nvPr>
        </p:nvSpPr>
        <p:spPr/>
        <p:txBody>
          <a:bodyPr/>
          <a:lstStyle/>
          <a:p>
            <a:fld id="{56D69481-BE90-E241-B6F3-BB6018973B61}" type="datetimeFigureOut">
              <a:rPr lang="en-SN" smtClean="0"/>
              <a:t>21/01/2026</a:t>
            </a:fld>
            <a:endParaRPr lang="en-SN"/>
          </a:p>
        </p:txBody>
      </p:sp>
      <p:sp>
        <p:nvSpPr>
          <p:cNvPr id="3" name="Footer Placeholder 2">
            <a:extLst>
              <a:ext uri="{FF2B5EF4-FFF2-40B4-BE49-F238E27FC236}">
                <a16:creationId xmlns:a16="http://schemas.microsoft.com/office/drawing/2014/main" id="{F28F5385-1B90-6C08-6B62-529EE2008FAF}"/>
              </a:ext>
            </a:extLst>
          </p:cNvPr>
          <p:cNvSpPr>
            <a:spLocks noGrp="1"/>
          </p:cNvSpPr>
          <p:nvPr>
            <p:ph type="ftr" sz="quarter" idx="11"/>
          </p:nvPr>
        </p:nvSpPr>
        <p:spPr/>
        <p:txBody>
          <a:bodyPr/>
          <a:lstStyle/>
          <a:p>
            <a:endParaRPr lang="en-SN"/>
          </a:p>
        </p:txBody>
      </p:sp>
      <p:sp>
        <p:nvSpPr>
          <p:cNvPr id="4" name="Slide Number Placeholder 3">
            <a:extLst>
              <a:ext uri="{FF2B5EF4-FFF2-40B4-BE49-F238E27FC236}">
                <a16:creationId xmlns:a16="http://schemas.microsoft.com/office/drawing/2014/main" id="{3C603B55-F1F4-D03C-28B1-637F5F468D06}"/>
              </a:ext>
            </a:extLst>
          </p:cNvPr>
          <p:cNvSpPr>
            <a:spLocks noGrp="1"/>
          </p:cNvSpPr>
          <p:nvPr>
            <p:ph type="sldNum" sz="quarter" idx="12"/>
          </p:nvPr>
        </p:nvSpPr>
        <p:spPr/>
        <p:txBody>
          <a:bodyPr/>
          <a:lstStyle/>
          <a:p>
            <a:fld id="{1A1B50D3-D209-ED4C-9762-57BF281812E5}" type="slidenum">
              <a:rPr lang="en-SN" smtClean="0"/>
              <a:t>‹#›</a:t>
            </a:fld>
            <a:endParaRPr lang="en-SN"/>
          </a:p>
        </p:txBody>
      </p:sp>
    </p:spTree>
    <p:extLst>
      <p:ext uri="{BB962C8B-B14F-4D97-AF65-F5344CB8AC3E}">
        <p14:creationId xmlns:p14="http://schemas.microsoft.com/office/powerpoint/2010/main" val="2441666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33A38-4080-2CDF-3CA6-7218EBF4E0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N"/>
          </a:p>
        </p:txBody>
      </p:sp>
      <p:sp>
        <p:nvSpPr>
          <p:cNvPr id="3" name="Content Placeholder 2">
            <a:extLst>
              <a:ext uri="{FF2B5EF4-FFF2-40B4-BE49-F238E27FC236}">
                <a16:creationId xmlns:a16="http://schemas.microsoft.com/office/drawing/2014/main" id="{449870CE-AB46-2675-A769-B622E71F8B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Text Placeholder 3">
            <a:extLst>
              <a:ext uri="{FF2B5EF4-FFF2-40B4-BE49-F238E27FC236}">
                <a16:creationId xmlns:a16="http://schemas.microsoft.com/office/drawing/2014/main" id="{E3485F7B-512D-A8AD-8BB2-46F2BD5300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40DA00-AB65-9F98-DAE2-48245AB1B4D5}"/>
              </a:ext>
            </a:extLst>
          </p:cNvPr>
          <p:cNvSpPr>
            <a:spLocks noGrp="1"/>
          </p:cNvSpPr>
          <p:nvPr>
            <p:ph type="dt" sz="half" idx="10"/>
          </p:nvPr>
        </p:nvSpPr>
        <p:spPr/>
        <p:txBody>
          <a:bodyPr/>
          <a:lstStyle/>
          <a:p>
            <a:fld id="{56D69481-BE90-E241-B6F3-BB6018973B61}" type="datetimeFigureOut">
              <a:rPr lang="en-SN" smtClean="0"/>
              <a:t>21/01/2026</a:t>
            </a:fld>
            <a:endParaRPr lang="en-SN"/>
          </a:p>
        </p:txBody>
      </p:sp>
      <p:sp>
        <p:nvSpPr>
          <p:cNvPr id="6" name="Footer Placeholder 5">
            <a:extLst>
              <a:ext uri="{FF2B5EF4-FFF2-40B4-BE49-F238E27FC236}">
                <a16:creationId xmlns:a16="http://schemas.microsoft.com/office/drawing/2014/main" id="{1BF386A6-74EA-ABA7-2AFC-DDACCC90691D}"/>
              </a:ext>
            </a:extLst>
          </p:cNvPr>
          <p:cNvSpPr>
            <a:spLocks noGrp="1"/>
          </p:cNvSpPr>
          <p:nvPr>
            <p:ph type="ftr" sz="quarter" idx="11"/>
          </p:nvPr>
        </p:nvSpPr>
        <p:spPr/>
        <p:txBody>
          <a:bodyPr/>
          <a:lstStyle/>
          <a:p>
            <a:endParaRPr lang="en-SN"/>
          </a:p>
        </p:txBody>
      </p:sp>
      <p:sp>
        <p:nvSpPr>
          <p:cNvPr id="7" name="Slide Number Placeholder 6">
            <a:extLst>
              <a:ext uri="{FF2B5EF4-FFF2-40B4-BE49-F238E27FC236}">
                <a16:creationId xmlns:a16="http://schemas.microsoft.com/office/drawing/2014/main" id="{1CDA70B6-04B8-D3FF-DD4F-594FEBBC20A8}"/>
              </a:ext>
            </a:extLst>
          </p:cNvPr>
          <p:cNvSpPr>
            <a:spLocks noGrp="1"/>
          </p:cNvSpPr>
          <p:nvPr>
            <p:ph type="sldNum" sz="quarter" idx="12"/>
          </p:nvPr>
        </p:nvSpPr>
        <p:spPr/>
        <p:txBody>
          <a:bodyPr/>
          <a:lstStyle/>
          <a:p>
            <a:fld id="{1A1B50D3-D209-ED4C-9762-57BF281812E5}" type="slidenum">
              <a:rPr lang="en-SN" smtClean="0"/>
              <a:t>‹#›</a:t>
            </a:fld>
            <a:endParaRPr lang="en-SN"/>
          </a:p>
        </p:txBody>
      </p:sp>
    </p:spTree>
    <p:extLst>
      <p:ext uri="{BB962C8B-B14F-4D97-AF65-F5344CB8AC3E}">
        <p14:creationId xmlns:p14="http://schemas.microsoft.com/office/powerpoint/2010/main" val="3120565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633E3-2D14-C11A-4683-1DDB3607AD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N"/>
          </a:p>
        </p:txBody>
      </p:sp>
      <p:sp>
        <p:nvSpPr>
          <p:cNvPr id="3" name="Picture Placeholder 2">
            <a:extLst>
              <a:ext uri="{FF2B5EF4-FFF2-40B4-BE49-F238E27FC236}">
                <a16:creationId xmlns:a16="http://schemas.microsoft.com/office/drawing/2014/main" id="{108E9141-ACA5-1CFA-9CDC-5CF9F7ADBC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N"/>
          </a:p>
        </p:txBody>
      </p:sp>
      <p:sp>
        <p:nvSpPr>
          <p:cNvPr id="4" name="Text Placeholder 3">
            <a:extLst>
              <a:ext uri="{FF2B5EF4-FFF2-40B4-BE49-F238E27FC236}">
                <a16:creationId xmlns:a16="http://schemas.microsoft.com/office/drawing/2014/main" id="{8208AC34-7F15-E711-5B71-7ADA3E313F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A631B3-FF6E-B008-820D-CEB7925D5D89}"/>
              </a:ext>
            </a:extLst>
          </p:cNvPr>
          <p:cNvSpPr>
            <a:spLocks noGrp="1"/>
          </p:cNvSpPr>
          <p:nvPr>
            <p:ph type="dt" sz="half" idx="10"/>
          </p:nvPr>
        </p:nvSpPr>
        <p:spPr/>
        <p:txBody>
          <a:bodyPr/>
          <a:lstStyle/>
          <a:p>
            <a:fld id="{56D69481-BE90-E241-B6F3-BB6018973B61}" type="datetimeFigureOut">
              <a:rPr lang="en-SN" smtClean="0"/>
              <a:t>21/01/2026</a:t>
            </a:fld>
            <a:endParaRPr lang="en-SN"/>
          </a:p>
        </p:txBody>
      </p:sp>
      <p:sp>
        <p:nvSpPr>
          <p:cNvPr id="6" name="Footer Placeholder 5">
            <a:extLst>
              <a:ext uri="{FF2B5EF4-FFF2-40B4-BE49-F238E27FC236}">
                <a16:creationId xmlns:a16="http://schemas.microsoft.com/office/drawing/2014/main" id="{71A8AE29-3AAB-5D01-6AA7-CD0505861871}"/>
              </a:ext>
            </a:extLst>
          </p:cNvPr>
          <p:cNvSpPr>
            <a:spLocks noGrp="1"/>
          </p:cNvSpPr>
          <p:nvPr>
            <p:ph type="ftr" sz="quarter" idx="11"/>
          </p:nvPr>
        </p:nvSpPr>
        <p:spPr/>
        <p:txBody>
          <a:bodyPr/>
          <a:lstStyle/>
          <a:p>
            <a:endParaRPr lang="en-SN"/>
          </a:p>
        </p:txBody>
      </p:sp>
      <p:sp>
        <p:nvSpPr>
          <p:cNvPr id="7" name="Slide Number Placeholder 6">
            <a:extLst>
              <a:ext uri="{FF2B5EF4-FFF2-40B4-BE49-F238E27FC236}">
                <a16:creationId xmlns:a16="http://schemas.microsoft.com/office/drawing/2014/main" id="{46AAEBC8-371A-4A2E-953E-5F33DE27F5F4}"/>
              </a:ext>
            </a:extLst>
          </p:cNvPr>
          <p:cNvSpPr>
            <a:spLocks noGrp="1"/>
          </p:cNvSpPr>
          <p:nvPr>
            <p:ph type="sldNum" sz="quarter" idx="12"/>
          </p:nvPr>
        </p:nvSpPr>
        <p:spPr/>
        <p:txBody>
          <a:bodyPr/>
          <a:lstStyle/>
          <a:p>
            <a:fld id="{1A1B50D3-D209-ED4C-9762-57BF281812E5}" type="slidenum">
              <a:rPr lang="en-SN" smtClean="0"/>
              <a:t>‹#›</a:t>
            </a:fld>
            <a:endParaRPr lang="en-SN"/>
          </a:p>
        </p:txBody>
      </p:sp>
    </p:spTree>
    <p:extLst>
      <p:ext uri="{BB962C8B-B14F-4D97-AF65-F5344CB8AC3E}">
        <p14:creationId xmlns:p14="http://schemas.microsoft.com/office/powerpoint/2010/main" val="4059265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ED06A-E51D-FA9D-D0BF-C9985E27292A}"/>
              </a:ext>
            </a:extLst>
          </p:cNvPr>
          <p:cNvSpPr>
            <a:spLocks noGrp="1"/>
          </p:cNvSpPr>
          <p:nvPr>
            <p:ph type="title"/>
          </p:nvPr>
        </p:nvSpPr>
        <p:spPr/>
        <p:txBody>
          <a:bodyPr/>
          <a:lstStyle/>
          <a:p>
            <a:r>
              <a:rPr lang="en-US"/>
              <a:t>Click to edit Master title style</a:t>
            </a:r>
            <a:endParaRPr lang="en-SN"/>
          </a:p>
        </p:txBody>
      </p:sp>
      <p:sp>
        <p:nvSpPr>
          <p:cNvPr id="3" name="Vertical Text Placeholder 2">
            <a:extLst>
              <a:ext uri="{FF2B5EF4-FFF2-40B4-BE49-F238E27FC236}">
                <a16:creationId xmlns:a16="http://schemas.microsoft.com/office/drawing/2014/main" id="{E4F12FCF-D833-2B47-74E6-ADB15BAD57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Date Placeholder 3">
            <a:extLst>
              <a:ext uri="{FF2B5EF4-FFF2-40B4-BE49-F238E27FC236}">
                <a16:creationId xmlns:a16="http://schemas.microsoft.com/office/drawing/2014/main" id="{CD6D476C-A0ED-9712-7353-EF6D37F43CFD}"/>
              </a:ext>
            </a:extLst>
          </p:cNvPr>
          <p:cNvSpPr>
            <a:spLocks noGrp="1"/>
          </p:cNvSpPr>
          <p:nvPr>
            <p:ph type="dt" sz="half" idx="10"/>
          </p:nvPr>
        </p:nvSpPr>
        <p:spPr/>
        <p:txBody>
          <a:bodyPr/>
          <a:lstStyle/>
          <a:p>
            <a:fld id="{56D69481-BE90-E241-B6F3-BB6018973B61}" type="datetimeFigureOut">
              <a:rPr lang="en-SN" smtClean="0"/>
              <a:t>21/01/2026</a:t>
            </a:fld>
            <a:endParaRPr lang="en-SN"/>
          </a:p>
        </p:txBody>
      </p:sp>
      <p:sp>
        <p:nvSpPr>
          <p:cNvPr id="5" name="Footer Placeholder 4">
            <a:extLst>
              <a:ext uri="{FF2B5EF4-FFF2-40B4-BE49-F238E27FC236}">
                <a16:creationId xmlns:a16="http://schemas.microsoft.com/office/drawing/2014/main" id="{7CF29C43-ACAE-27AB-2D80-7CAB41048E69}"/>
              </a:ext>
            </a:extLst>
          </p:cNvPr>
          <p:cNvSpPr>
            <a:spLocks noGrp="1"/>
          </p:cNvSpPr>
          <p:nvPr>
            <p:ph type="ftr" sz="quarter" idx="11"/>
          </p:nvPr>
        </p:nvSpPr>
        <p:spPr/>
        <p:txBody>
          <a:bodyPr/>
          <a:lstStyle/>
          <a:p>
            <a:endParaRPr lang="en-SN"/>
          </a:p>
        </p:txBody>
      </p:sp>
      <p:sp>
        <p:nvSpPr>
          <p:cNvPr id="6" name="Slide Number Placeholder 5">
            <a:extLst>
              <a:ext uri="{FF2B5EF4-FFF2-40B4-BE49-F238E27FC236}">
                <a16:creationId xmlns:a16="http://schemas.microsoft.com/office/drawing/2014/main" id="{CE21351D-4974-8FA3-7185-BAC2F65DFB03}"/>
              </a:ext>
            </a:extLst>
          </p:cNvPr>
          <p:cNvSpPr>
            <a:spLocks noGrp="1"/>
          </p:cNvSpPr>
          <p:nvPr>
            <p:ph type="sldNum" sz="quarter" idx="12"/>
          </p:nvPr>
        </p:nvSpPr>
        <p:spPr/>
        <p:txBody>
          <a:bodyPr/>
          <a:lstStyle/>
          <a:p>
            <a:fld id="{1A1B50D3-D209-ED4C-9762-57BF281812E5}" type="slidenum">
              <a:rPr lang="en-SN" smtClean="0"/>
              <a:t>‹#›</a:t>
            </a:fld>
            <a:endParaRPr lang="en-SN"/>
          </a:p>
        </p:txBody>
      </p:sp>
    </p:spTree>
    <p:extLst>
      <p:ext uri="{BB962C8B-B14F-4D97-AF65-F5344CB8AC3E}">
        <p14:creationId xmlns:p14="http://schemas.microsoft.com/office/powerpoint/2010/main" val="5326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10A035-A6AF-59E5-E0F5-BC13830FAAD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N"/>
          </a:p>
        </p:txBody>
      </p:sp>
      <p:sp>
        <p:nvSpPr>
          <p:cNvPr id="3" name="Vertical Text Placeholder 2">
            <a:extLst>
              <a:ext uri="{FF2B5EF4-FFF2-40B4-BE49-F238E27FC236}">
                <a16:creationId xmlns:a16="http://schemas.microsoft.com/office/drawing/2014/main" id="{59A5874E-8B2B-DEBB-36FF-28BBCD006F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Date Placeholder 3">
            <a:extLst>
              <a:ext uri="{FF2B5EF4-FFF2-40B4-BE49-F238E27FC236}">
                <a16:creationId xmlns:a16="http://schemas.microsoft.com/office/drawing/2014/main" id="{59FEA50D-434B-2132-6D9E-8EAF5BB1D9A3}"/>
              </a:ext>
            </a:extLst>
          </p:cNvPr>
          <p:cNvSpPr>
            <a:spLocks noGrp="1"/>
          </p:cNvSpPr>
          <p:nvPr>
            <p:ph type="dt" sz="half" idx="10"/>
          </p:nvPr>
        </p:nvSpPr>
        <p:spPr/>
        <p:txBody>
          <a:bodyPr/>
          <a:lstStyle/>
          <a:p>
            <a:fld id="{56D69481-BE90-E241-B6F3-BB6018973B61}" type="datetimeFigureOut">
              <a:rPr lang="en-SN" smtClean="0"/>
              <a:t>21/01/2026</a:t>
            </a:fld>
            <a:endParaRPr lang="en-SN"/>
          </a:p>
        </p:txBody>
      </p:sp>
      <p:sp>
        <p:nvSpPr>
          <p:cNvPr id="5" name="Footer Placeholder 4">
            <a:extLst>
              <a:ext uri="{FF2B5EF4-FFF2-40B4-BE49-F238E27FC236}">
                <a16:creationId xmlns:a16="http://schemas.microsoft.com/office/drawing/2014/main" id="{513F8AEA-DC24-2874-5738-DB6D896CFE04}"/>
              </a:ext>
            </a:extLst>
          </p:cNvPr>
          <p:cNvSpPr>
            <a:spLocks noGrp="1"/>
          </p:cNvSpPr>
          <p:nvPr>
            <p:ph type="ftr" sz="quarter" idx="11"/>
          </p:nvPr>
        </p:nvSpPr>
        <p:spPr/>
        <p:txBody>
          <a:bodyPr/>
          <a:lstStyle/>
          <a:p>
            <a:endParaRPr lang="en-SN"/>
          </a:p>
        </p:txBody>
      </p:sp>
      <p:sp>
        <p:nvSpPr>
          <p:cNvPr id="6" name="Slide Number Placeholder 5">
            <a:extLst>
              <a:ext uri="{FF2B5EF4-FFF2-40B4-BE49-F238E27FC236}">
                <a16:creationId xmlns:a16="http://schemas.microsoft.com/office/drawing/2014/main" id="{9E37508B-3F4D-3CD2-8471-D26624621445}"/>
              </a:ext>
            </a:extLst>
          </p:cNvPr>
          <p:cNvSpPr>
            <a:spLocks noGrp="1"/>
          </p:cNvSpPr>
          <p:nvPr>
            <p:ph type="sldNum" sz="quarter" idx="12"/>
          </p:nvPr>
        </p:nvSpPr>
        <p:spPr/>
        <p:txBody>
          <a:bodyPr/>
          <a:lstStyle/>
          <a:p>
            <a:fld id="{1A1B50D3-D209-ED4C-9762-57BF281812E5}" type="slidenum">
              <a:rPr lang="en-SN" smtClean="0"/>
              <a:t>‹#›</a:t>
            </a:fld>
            <a:endParaRPr lang="en-SN"/>
          </a:p>
        </p:txBody>
      </p:sp>
    </p:spTree>
    <p:extLst>
      <p:ext uri="{BB962C8B-B14F-4D97-AF65-F5344CB8AC3E}">
        <p14:creationId xmlns:p14="http://schemas.microsoft.com/office/powerpoint/2010/main" val="986219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55E8CD-283A-B019-7807-2BC4109E7A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N"/>
          </a:p>
        </p:txBody>
      </p:sp>
      <p:sp>
        <p:nvSpPr>
          <p:cNvPr id="3" name="Text Placeholder 2">
            <a:extLst>
              <a:ext uri="{FF2B5EF4-FFF2-40B4-BE49-F238E27FC236}">
                <a16:creationId xmlns:a16="http://schemas.microsoft.com/office/drawing/2014/main" id="{EAF7482C-776A-49FC-348D-CBFD7D2A44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N"/>
          </a:p>
        </p:txBody>
      </p:sp>
      <p:sp>
        <p:nvSpPr>
          <p:cNvPr id="4" name="Date Placeholder 3">
            <a:extLst>
              <a:ext uri="{FF2B5EF4-FFF2-40B4-BE49-F238E27FC236}">
                <a16:creationId xmlns:a16="http://schemas.microsoft.com/office/drawing/2014/main" id="{AB672A25-458D-F88B-2461-A90BF04B69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6D69481-BE90-E241-B6F3-BB6018973B61}" type="datetimeFigureOut">
              <a:rPr lang="en-SN" smtClean="0"/>
              <a:t>21/01/2026</a:t>
            </a:fld>
            <a:endParaRPr lang="en-SN"/>
          </a:p>
        </p:txBody>
      </p:sp>
      <p:sp>
        <p:nvSpPr>
          <p:cNvPr id="5" name="Footer Placeholder 4">
            <a:extLst>
              <a:ext uri="{FF2B5EF4-FFF2-40B4-BE49-F238E27FC236}">
                <a16:creationId xmlns:a16="http://schemas.microsoft.com/office/drawing/2014/main" id="{FECD82A1-7D7C-F06B-5BD0-67DAF1F4FE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N"/>
          </a:p>
        </p:txBody>
      </p:sp>
      <p:sp>
        <p:nvSpPr>
          <p:cNvPr id="6" name="Slide Number Placeholder 5">
            <a:extLst>
              <a:ext uri="{FF2B5EF4-FFF2-40B4-BE49-F238E27FC236}">
                <a16:creationId xmlns:a16="http://schemas.microsoft.com/office/drawing/2014/main" id="{F3EAC4F7-3F69-B834-3945-5415DFD8D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1B50D3-D209-ED4C-9762-57BF281812E5}" type="slidenum">
              <a:rPr lang="en-SN" smtClean="0"/>
              <a:t>‹#›</a:t>
            </a:fld>
            <a:endParaRPr lang="en-SN"/>
          </a:p>
        </p:txBody>
      </p:sp>
    </p:spTree>
    <p:extLst>
      <p:ext uri="{BB962C8B-B14F-4D97-AF65-F5344CB8AC3E}">
        <p14:creationId xmlns:p14="http://schemas.microsoft.com/office/powerpoint/2010/main" val="2327092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7A5B77-B594-AAE0-1EF5-B973113804FB}"/>
            </a:ext>
          </a:extLst>
        </p:cNvPr>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42913B-86F7-A082-C63A-3A7F26E9AF57}"/>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9, Video 1</a:t>
            </a:r>
          </a:p>
        </p:txBody>
      </p:sp>
      <p:sp>
        <p:nvSpPr>
          <p:cNvPr id="5" name="Rectangle 4">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Rectangle 5">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0749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19DFBE-5784-F312-387C-0FD9DE382F6A}"/>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6FE7CC-5A2A-8DBA-017A-E59AC337A2E8}"/>
              </a:ext>
            </a:extLst>
          </p:cNvPr>
          <p:cNvSpPr>
            <a:spLocks noGrp="1"/>
          </p:cNvSpPr>
          <p:nvPr>
            <p:ph idx="1"/>
          </p:nvPr>
        </p:nvSpPr>
        <p:spPr>
          <a:xfrm>
            <a:off x="838200" y="1929384"/>
            <a:ext cx="10515600" cy="4251960"/>
          </a:xfrm>
        </p:spPr>
        <p:txBody>
          <a:bodyPr>
            <a:normAutofit/>
          </a:bodyPr>
          <a:lstStyle/>
          <a:p>
            <a:r>
              <a:rPr lang="fr-FR" sz="2000"/>
              <a:t>L'application et l'impact de la compréhension de la justification par la foi (5.1-6.10)</a:t>
            </a:r>
            <a:endParaRPr lang="en-SN" sz="2000"/>
          </a:p>
          <a:p>
            <a:pPr lvl="1"/>
            <a:r>
              <a:rPr lang="fr-FR" sz="2000"/>
              <a:t>Réprimande à ceux qui asservissent les croyants à la loi (5.7-12)</a:t>
            </a:r>
            <a:endParaRPr lang="en-SN" sz="2000"/>
          </a:p>
          <a:p>
            <a:pPr lvl="2"/>
            <a:r>
              <a:rPr lang="fr-FR" b="1"/>
              <a:t>5.7-8</a:t>
            </a:r>
            <a:r>
              <a:rPr lang="fr-FR"/>
              <a:t> Paul commence cette section de réprimande en soulignant à nouveau, pour la sixième fois, l'impact de l'opposition. Selon Paul, les Galates se portaient bien. Du point de vue de Paul, lorsqu'il les a quittés, il pensait qu'ils avançaient bien.</a:t>
            </a:r>
            <a:endParaRPr lang="en-SN"/>
          </a:p>
          <a:p>
            <a:pPr lvl="2"/>
            <a:r>
              <a:rPr lang="fr-FR" dirty="0"/>
              <a:t>Malgré tout, ils rappellent que ce message et cette influence de l'opposition ne viennent pas de Dieu, celui qui les a appelés. Selon 1.6, Dieu a appelé les Galates par grâce, le contraire de la grâce.</a:t>
            </a:r>
            <a:endParaRPr lang="en-SN" dirty="0"/>
          </a:p>
          <a:p>
            <a:pPr lvl="2"/>
            <a:r>
              <a:rPr lang="en-SN" b="1"/>
              <a:t>5.9</a:t>
            </a:r>
            <a:r>
              <a:rPr lang="en-SN"/>
              <a:t> </a:t>
            </a:r>
            <a:r>
              <a:rPr lang="fr-FR" dirty="0"/>
              <a:t>Cette expression est explicite et nous ramène à la section précédente, selon laquelle s'ils ajoutent la loi, Christ perd toute valeur à leurs yeux. La circoncision n'est qu'un début : s'ils acceptent cet enseignement, ils risquent d'être consumés par cette erreur, parce qu'il n'y a plus de place pour la foi, la grâce ou l'Esprit.</a:t>
            </a:r>
            <a:r>
              <a:rPr lang="en-SN">
                <a:effectLst/>
              </a:rPr>
              <a:t> </a:t>
            </a:r>
            <a:endParaRPr lang="en-SN"/>
          </a:p>
        </p:txBody>
      </p:sp>
    </p:spTree>
    <p:extLst>
      <p:ext uri="{BB962C8B-B14F-4D97-AF65-F5344CB8AC3E}">
        <p14:creationId xmlns:p14="http://schemas.microsoft.com/office/powerpoint/2010/main" val="3586465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CE4C39-BCD5-FAFE-1554-945FAFFE1D08}"/>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07DABD6-8955-33C5-7E7E-BBE7221B425D}"/>
              </a:ext>
            </a:extLst>
          </p:cNvPr>
          <p:cNvSpPr>
            <a:spLocks noGrp="1"/>
          </p:cNvSpPr>
          <p:nvPr>
            <p:ph idx="1"/>
          </p:nvPr>
        </p:nvSpPr>
        <p:spPr>
          <a:xfrm>
            <a:off x="838200" y="1929384"/>
            <a:ext cx="10515600" cy="4251960"/>
          </a:xfrm>
        </p:spPr>
        <p:txBody>
          <a:bodyPr>
            <a:normAutofit/>
          </a:bodyPr>
          <a:lstStyle/>
          <a:p>
            <a:r>
              <a:rPr lang="fr-FR" sz="2200" dirty="0"/>
              <a:t>L'application et l'impact de la compréhension de la justification par la foi (5.1-6.10)</a:t>
            </a:r>
            <a:endParaRPr lang="en-SN" sz="2200" dirty="0"/>
          </a:p>
          <a:p>
            <a:pPr lvl="1"/>
            <a:r>
              <a:rPr lang="fr-FR" sz="2200" dirty="0"/>
              <a:t>Réprimande à ceux qui asservissent les croyants à la loi (5.7-12)</a:t>
            </a:r>
            <a:endParaRPr lang="en-SN" sz="2200" dirty="0"/>
          </a:p>
          <a:p>
            <a:pPr lvl="2"/>
            <a:r>
              <a:rPr lang="en-SN" sz="2200" b="1" dirty="0"/>
              <a:t>5.10-12</a:t>
            </a:r>
            <a:r>
              <a:rPr lang="en-SN" sz="2200" dirty="0"/>
              <a:t> </a:t>
            </a:r>
            <a:r>
              <a:rPr lang="fr-FR" sz="2200"/>
              <a:t>C'est peut-être la façon dont Paul dit que, puisqu'ils avançaient très bien, il est convaincu qu'après avoir lu cette lettre, ils reviendront. Cela exprime aussi le fait que, bien qu'ils soient en danger, ils ne sont pas encore trop loin.</a:t>
            </a:r>
          </a:p>
          <a:p>
            <a:pPr lvl="2"/>
            <a:r>
              <a:rPr lang="fr-FR" sz="2200"/>
              <a:t>Ceux qui troublent les Galates (7e mention de l'opposition) seront jugés. C'est la manière dont Paul encourage les Galates à s'arrêter et à revenir, et à faire intervenir la justice de Dieu dans la conversation. </a:t>
            </a:r>
          </a:p>
          <a:p>
            <a:pPr lvl="2"/>
            <a:r>
              <a:rPr lang="fr-FR" sz="2200"/>
              <a:t>Il est prêt à subir des persécutions pour la vérité, parce que sinon, la signification de la croix serait réduite à zéro.</a:t>
            </a:r>
            <a:endParaRPr lang="en-SN" sz="2200"/>
          </a:p>
          <a:p>
            <a:pPr lvl="2"/>
            <a:endParaRPr lang="fr-FR" sz="2200"/>
          </a:p>
          <a:p>
            <a:pPr lvl="2"/>
            <a:endParaRPr lang="fr-FR" sz="2200"/>
          </a:p>
          <a:p>
            <a:pPr lvl="2"/>
            <a:endParaRPr lang="en-SN" sz="2200"/>
          </a:p>
          <a:p>
            <a:pPr lvl="2"/>
            <a:endParaRPr lang="en-SN" sz="2200" dirty="0"/>
          </a:p>
        </p:txBody>
      </p:sp>
    </p:spTree>
    <p:extLst>
      <p:ext uri="{BB962C8B-B14F-4D97-AF65-F5344CB8AC3E}">
        <p14:creationId xmlns:p14="http://schemas.microsoft.com/office/powerpoint/2010/main" val="3668923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C49F1C-70F7-4DB5-D122-97005133DAE0}"/>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456BBD-7C75-98FC-E14B-D515C98480E2}"/>
              </a:ext>
            </a:extLst>
          </p:cNvPr>
          <p:cNvSpPr>
            <a:spLocks noGrp="1"/>
          </p:cNvSpPr>
          <p:nvPr>
            <p:ph idx="1"/>
          </p:nvPr>
        </p:nvSpPr>
        <p:spPr>
          <a:xfrm>
            <a:off x="838200" y="1929384"/>
            <a:ext cx="10515600" cy="4251960"/>
          </a:xfrm>
        </p:spPr>
        <p:txBody>
          <a:bodyPr>
            <a:normAutofit/>
          </a:bodyPr>
          <a:lstStyle/>
          <a:p>
            <a:r>
              <a:rPr lang="fr-FR" sz="2200" dirty="0"/>
              <a:t>L'application et l'impact de la compréhension de la justification par la foi (5.1-6.10)</a:t>
            </a:r>
            <a:endParaRPr lang="en-SN" sz="2200" dirty="0"/>
          </a:p>
          <a:p>
            <a:pPr lvl="1"/>
            <a:r>
              <a:rPr lang="fr-FR" sz="2200" dirty="0"/>
              <a:t>Réprimande à ceux qui asservissent les croyants à la loi (5.7-12)</a:t>
            </a:r>
            <a:endParaRPr lang="en-SN" sz="2200" dirty="0"/>
          </a:p>
          <a:p>
            <a:pPr lvl="2"/>
            <a:r>
              <a:rPr lang="fr-FR" sz="2200" dirty="0"/>
              <a:t>Il termine ensuite son défi lancé aux Galates de rester fidèles en exprimant sa frustration d'une manière choquante. Il déclare que ceux qui troublent les Galates en leur imposant la circoncision devraient se castrer eux-mêmes.</a:t>
            </a:r>
            <a:endParaRPr lang="en-SN" sz="2200" dirty="0"/>
          </a:p>
          <a:p>
            <a:pPr lvl="2"/>
            <a:r>
              <a:rPr lang="fr-FR" sz="2200"/>
              <a:t>Certains pensent qu'il s'agit peut-être plus que d'une simple manière forte de dénoncer l'opposition, mais d'un acte qualifié de « pratique païenne ». Il existait certaines pratiques historiques consistant à se castrer dans le cadre d'une pratique religieuse, et si Paul avait cela à l'esprit, il place l'enseignement de ces missionnaires juifs au même niveau que les pratiques païennes.</a:t>
            </a:r>
            <a:endParaRPr lang="en-SN" sz="2200"/>
          </a:p>
          <a:p>
            <a:pPr lvl="2"/>
            <a:endParaRPr lang="en-SN" sz="2200" dirty="0"/>
          </a:p>
        </p:txBody>
      </p:sp>
    </p:spTree>
    <p:extLst>
      <p:ext uri="{BB962C8B-B14F-4D97-AF65-F5344CB8AC3E}">
        <p14:creationId xmlns:p14="http://schemas.microsoft.com/office/powerpoint/2010/main" val="2115722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1ADE4E-123A-562D-DB51-AD2C80013AE4}"/>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512513-084C-4737-25B6-E24676A7C8BE}"/>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9, Video 2</a:t>
            </a: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110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E3029C-9CDD-3366-9427-A70A38AE905F}"/>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6BD354D-B2EB-CFCF-43E6-AE00EE6B2A22}"/>
              </a:ext>
            </a:extLst>
          </p:cNvPr>
          <p:cNvSpPr>
            <a:spLocks noGrp="1"/>
          </p:cNvSpPr>
          <p:nvPr>
            <p:ph idx="1"/>
          </p:nvPr>
        </p:nvSpPr>
        <p:spPr>
          <a:xfrm>
            <a:off x="838200" y="1929384"/>
            <a:ext cx="10515600" cy="4251960"/>
          </a:xfrm>
        </p:spPr>
        <p:txBody>
          <a:bodyPr>
            <a:normAutofit/>
          </a:bodyPr>
          <a:lstStyle/>
          <a:p>
            <a:r>
              <a:rPr lang="fr-FR" sz="2000"/>
              <a:t>L'application et l'impact de la compréhension de la justification par la foi (5.1-6.10)</a:t>
            </a:r>
            <a:endParaRPr lang="en-SN" sz="2000"/>
          </a:p>
          <a:p>
            <a:pPr lvl="1"/>
            <a:r>
              <a:rPr lang="fr-FR" sz="2000"/>
              <a:t>Si on est justifié par la foi, on est aussi sanctifié par la foi par l'Esprit = liberté (5.13-26)</a:t>
            </a:r>
            <a:endParaRPr lang="en-SN" sz="2000"/>
          </a:p>
          <a:p>
            <a:pPr lvl="2"/>
            <a:r>
              <a:rPr lang="fr-FR" b="1" dirty="0"/>
              <a:t>5.13</a:t>
            </a:r>
            <a:r>
              <a:rPr lang="fr-FR" dirty="0"/>
              <a:t> Paul nous ramène au verset 5.1, affirmant pratiquement la même chose : « on est libérés pour être libres ». Les versets 5.1-6 servent pratiquement de conclusion à l'argumentation de Paul qui a commencé au verset 2.15 : la justification a toujours été par la foi. </a:t>
            </a:r>
          </a:p>
          <a:p>
            <a:pPr lvl="2"/>
            <a:r>
              <a:rPr lang="fr-FR" dirty="0"/>
              <a:t>Paul a mis en évidence des passages sur la sanctification tout au long de son argumentation sur la justification par la foi (2.19-20, 4.1-20), mais ce n'était pas son objectif principal. </a:t>
            </a:r>
          </a:p>
          <a:p>
            <a:pPr lvl="2"/>
            <a:r>
              <a:rPr lang="fr-FR" dirty="0"/>
              <a:t>Paul change maintenant complètement de sujet pour illustrer comment cette liberté, en tant que personnes justifiées, ne doit pas être abusée dans la manière dont on se traite les uns les autres. </a:t>
            </a:r>
            <a:endParaRPr lang="en-SN"/>
          </a:p>
        </p:txBody>
      </p:sp>
    </p:spTree>
    <p:extLst>
      <p:ext uri="{BB962C8B-B14F-4D97-AF65-F5344CB8AC3E}">
        <p14:creationId xmlns:p14="http://schemas.microsoft.com/office/powerpoint/2010/main" val="1928730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75AD51-B80D-B997-5D3B-63CA8A412627}"/>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E8960DE-E766-7FE8-6038-BF6B2AB498E3}"/>
              </a:ext>
            </a:extLst>
          </p:cNvPr>
          <p:cNvSpPr>
            <a:spLocks noGrp="1"/>
          </p:cNvSpPr>
          <p:nvPr>
            <p:ph idx="1"/>
          </p:nvPr>
        </p:nvSpPr>
        <p:spPr>
          <a:xfrm>
            <a:off x="838200" y="1929384"/>
            <a:ext cx="10515600" cy="4251960"/>
          </a:xfrm>
        </p:spPr>
        <p:txBody>
          <a:bodyPr>
            <a:normAutofit/>
          </a:bodyPr>
          <a:lstStyle/>
          <a:p>
            <a:r>
              <a:rPr lang="fr-FR" sz="2200" dirty="0"/>
              <a:t>L'application et l'impact de la compréhension de la justification par la foi (5.1-6.10)</a:t>
            </a:r>
            <a:endParaRPr lang="en-SN" sz="2200" dirty="0"/>
          </a:p>
          <a:p>
            <a:pPr lvl="1"/>
            <a:r>
              <a:rPr lang="fr-FR" sz="2200" dirty="0"/>
              <a:t>Si on est justifié par la foi, on est aussi sanctifié par la foi par l'Esprit = liberté (5.13-26)</a:t>
            </a:r>
            <a:endParaRPr lang="en-SN" sz="2200" dirty="0"/>
          </a:p>
          <a:p>
            <a:pPr lvl="2"/>
            <a:r>
              <a:rPr lang="fr-FR" sz="2200"/>
              <a:t>Il est très important de comprendre que dans cette conversation, il ne dit JAMAIS que si le croyant retourne à l'esclavage ou est contrôlé par la chair, il n'est pas sauvé. </a:t>
            </a:r>
          </a:p>
          <a:p>
            <a:pPr lvl="2"/>
            <a:r>
              <a:rPr lang="fr-FR" sz="2200"/>
              <a:t>L'opposition enseignait que « si ces croyants veulent être utilisés par Dieu, ils doivent respecter la loi ». Paul montre que s'ils veulent être utilisés par Dieu, ils doivent rester libres en marchant selon l'Esprit.</a:t>
            </a:r>
            <a:endParaRPr lang="en-SN" sz="2200"/>
          </a:p>
          <a:p>
            <a:pPr lvl="2"/>
            <a:r>
              <a:rPr lang="fr-FR" sz="2200" b="1"/>
              <a:t>5.14-15</a:t>
            </a:r>
            <a:r>
              <a:rPr lang="fr-FR" sz="2200"/>
              <a:t> Cette liberté peut être mal comprise et servir d'excuse pour vivre selon la chair (5.13). Paul précise que ce serait une grave erreur de comprendre ainsi la raison pour laquelle on a été libérés. </a:t>
            </a:r>
            <a:endParaRPr lang="en-SN" sz="2200" dirty="0"/>
          </a:p>
        </p:txBody>
      </p:sp>
    </p:spTree>
    <p:extLst>
      <p:ext uri="{BB962C8B-B14F-4D97-AF65-F5344CB8AC3E}">
        <p14:creationId xmlns:p14="http://schemas.microsoft.com/office/powerpoint/2010/main" val="2830579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D8B213-9CBC-4F56-9615-C0D3F29A005C}"/>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4D5B58-B37A-1443-B981-388672DC6048}"/>
              </a:ext>
            </a:extLst>
          </p:cNvPr>
          <p:cNvSpPr>
            <a:spLocks noGrp="1"/>
          </p:cNvSpPr>
          <p:nvPr>
            <p:ph idx="1"/>
          </p:nvPr>
        </p:nvSpPr>
        <p:spPr>
          <a:xfrm>
            <a:off x="838200" y="1929384"/>
            <a:ext cx="10515600" cy="4251960"/>
          </a:xfrm>
        </p:spPr>
        <p:txBody>
          <a:bodyPr>
            <a:normAutofit lnSpcReduction="10000"/>
          </a:bodyPr>
          <a:lstStyle/>
          <a:p>
            <a:r>
              <a:rPr lang="fr-FR" sz="2200" dirty="0"/>
              <a:t>L'application et l'impact de la compréhension de la justification par la foi (5.1-6.10)</a:t>
            </a:r>
            <a:endParaRPr lang="en-SN" sz="2200" dirty="0"/>
          </a:p>
          <a:p>
            <a:pPr lvl="1"/>
            <a:r>
              <a:rPr lang="fr-FR" sz="2200" dirty="0"/>
              <a:t>Si on est justifié par la foi, on est aussi sanctifié par la foi par l'Esprit = liberté (5.13-26)</a:t>
            </a:r>
            <a:endParaRPr lang="en-SN" sz="2200" dirty="0"/>
          </a:p>
          <a:p>
            <a:pPr lvl="2"/>
            <a:r>
              <a:rPr lang="fr-FR" sz="2200" b="1" dirty="0"/>
              <a:t>5.16</a:t>
            </a:r>
            <a:r>
              <a:rPr lang="fr-FR" sz="2200" dirty="0"/>
              <a:t> Paul a déjà présenté l'Esprit et son rôle dans la justification par la foi, en ce sens qu'il est celui qui nous place en Christ. Paul va maintenant affirmer que c'est aussi lui qui nous permet de ne pas perdre la bataille contre la chair.</a:t>
            </a:r>
          </a:p>
          <a:p>
            <a:pPr lvl="2"/>
            <a:r>
              <a:rPr lang="fr-FR" dirty="0"/>
              <a:t>La solution proposée par Paul au problème précédemment souligné, à savoir que certains pourraient abuser de leur liberté et ainsi ne pas aimer ceux qui les entourent, est de marcher selon l'Esprit. Cette expression peut aussi être traduite par « continuez à marcher selon l'Esprit », et lorsque vous le faites, vous ne faites pas les désirs de la chair.</a:t>
            </a:r>
          </a:p>
          <a:p>
            <a:pPr lvl="2"/>
            <a:r>
              <a:rPr lang="fr-FR" b="1" dirty="0"/>
              <a:t>5.17-18</a:t>
            </a:r>
            <a:r>
              <a:rPr lang="fr-FR" dirty="0"/>
              <a:t> Que signifie le fait que le croyant ait une « nature humaine » et « l'Esprit » ? Plus précisément, quels sont les « désirs de la nature humaine » et les « désirs de l'Esprit » ?</a:t>
            </a:r>
            <a:endParaRPr lang="en-SN" dirty="0"/>
          </a:p>
          <a:p>
            <a:pPr lvl="2"/>
            <a:endParaRPr lang="en-SN" dirty="0"/>
          </a:p>
          <a:p>
            <a:pPr lvl="2"/>
            <a:endParaRPr lang="en-SN" sz="2200" dirty="0"/>
          </a:p>
          <a:p>
            <a:pPr lvl="2"/>
            <a:endParaRPr lang="en-SN" sz="2200" dirty="0"/>
          </a:p>
        </p:txBody>
      </p:sp>
    </p:spTree>
    <p:extLst>
      <p:ext uri="{BB962C8B-B14F-4D97-AF65-F5344CB8AC3E}">
        <p14:creationId xmlns:p14="http://schemas.microsoft.com/office/powerpoint/2010/main" val="2219040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EDEA94-3FF2-574C-01B6-A36CD4ACB3D7}"/>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DD3F64D-BC1B-DCCF-E8FA-1C971ECC60BC}"/>
              </a:ext>
            </a:extLst>
          </p:cNvPr>
          <p:cNvSpPr>
            <a:spLocks noGrp="1"/>
          </p:cNvSpPr>
          <p:nvPr>
            <p:ph idx="1"/>
          </p:nvPr>
        </p:nvSpPr>
        <p:spPr>
          <a:xfrm>
            <a:off x="838200" y="1929384"/>
            <a:ext cx="10515600" cy="4251960"/>
          </a:xfrm>
        </p:spPr>
        <p:txBody>
          <a:bodyPr>
            <a:normAutofit/>
          </a:bodyPr>
          <a:lstStyle/>
          <a:p>
            <a:r>
              <a:rPr lang="fr-FR" sz="2200" dirty="0"/>
              <a:t>L'application et l'impact de la compréhension de la justification par la foi (5.1-6.10)</a:t>
            </a:r>
            <a:endParaRPr lang="en-SN" sz="2200" dirty="0"/>
          </a:p>
          <a:p>
            <a:pPr lvl="1"/>
            <a:r>
              <a:rPr lang="fr-FR" sz="2200" dirty="0"/>
              <a:t>Si on est justifié par la foi, on est aussi sanctifié par la foi par l'Esprit = liberté (5.13-26)</a:t>
            </a:r>
            <a:endParaRPr lang="en-SN" sz="2200" dirty="0"/>
          </a:p>
          <a:p>
            <a:pPr lvl="2"/>
            <a:r>
              <a:rPr lang="fr-FR" dirty="0"/>
              <a:t>D'autres, et c'est ce que j'ai compris de ce passage, affirment que cette section s'adresse aux croyants qui sont véritablement sauvés et qui ont véritablement en eux deux « natures », l'ancienne et la nouvelle, qui ont des désirs contradictoires. Cette section ne met pas en contraste deux modes de vie, celui des personnes non sauvées (la chair) et celui des personnes sauvées (l'Esprit). Ne pas marcher selon l'Esprit conduira à une vie caractérisée par les fruits de la chair. Il est toutefois vrai que ces choses caractérisent la vie des non-croyants, mais Paul met les croyants au défi en leur rappelant que si l'Esprit n'est pas aux contrôles, c'est alors la chair qui prend le dessus. </a:t>
            </a:r>
            <a:endParaRPr lang="en-SN" dirty="0"/>
          </a:p>
          <a:p>
            <a:pPr lvl="2"/>
            <a:endParaRPr lang="en-SN" sz="2200" dirty="0"/>
          </a:p>
        </p:txBody>
      </p:sp>
    </p:spTree>
    <p:extLst>
      <p:ext uri="{BB962C8B-B14F-4D97-AF65-F5344CB8AC3E}">
        <p14:creationId xmlns:p14="http://schemas.microsoft.com/office/powerpoint/2010/main" val="2158758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46BEB0-6BDB-162A-F81E-0E669BFF186E}"/>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D3AAADF-4717-D7FD-7D46-3FF8252C7D14}"/>
              </a:ext>
            </a:extLst>
          </p:cNvPr>
          <p:cNvSpPr>
            <a:spLocks noGrp="1"/>
          </p:cNvSpPr>
          <p:nvPr>
            <p:ph idx="1"/>
          </p:nvPr>
        </p:nvSpPr>
        <p:spPr>
          <a:xfrm>
            <a:off x="838200" y="1929384"/>
            <a:ext cx="10515600" cy="4251960"/>
          </a:xfrm>
        </p:spPr>
        <p:txBody>
          <a:bodyPr>
            <a:normAutofit/>
          </a:bodyPr>
          <a:lstStyle/>
          <a:p>
            <a:r>
              <a:rPr lang="fr-FR" sz="2200" dirty="0"/>
              <a:t>L'application et l'impact de la compréhension de la justification par la foi (5.1-6.10)</a:t>
            </a:r>
            <a:endParaRPr lang="en-SN" sz="2200" dirty="0"/>
          </a:p>
          <a:p>
            <a:pPr lvl="1"/>
            <a:r>
              <a:rPr lang="fr-FR" sz="2200" dirty="0"/>
              <a:t>Si on est justifié par la foi, on est aussi sanctifié par la foi par l'Esprit = liberté (5.13-26)</a:t>
            </a:r>
            <a:endParaRPr lang="en-SN" sz="2200" dirty="0"/>
          </a:p>
          <a:p>
            <a:pPr lvl="2"/>
            <a:r>
              <a:rPr lang="fr-FR" dirty="0"/>
              <a:t>Que signifie une « nature » ? « Un principe ou une tendance interne qui détermine ce vers quoi un être est naturellement incliné et ce qu’il est capable de faire</a:t>
            </a:r>
            <a:r>
              <a:rPr lang="en-SN" sz="2400" dirty="0"/>
              <a:t>.</a:t>
            </a:r>
          </a:p>
          <a:p>
            <a:pPr lvl="2"/>
            <a:r>
              <a:rPr lang="fr-FR" dirty="0"/>
              <a:t>Quel est le sens de « nature pécheresse » ou « chair » ? La nature pécheresse est synonyme de chair. Chaque être humain possède une chair. La chair, ou nature pécheresse, signifie simplement que chaque être humain possède en lui, à cause de la chute d'Adam, une tendance naturelle au péché qui demeure dans le croyant après le salut. </a:t>
            </a:r>
          </a:p>
          <a:p>
            <a:pPr lvl="2"/>
            <a:r>
              <a:rPr lang="fr-FR" dirty="0"/>
              <a:t>En résumé, cette bataille est réelle et tous les croyants la vivent. Il existe deux principes/natures à l'œuvre chez chaque croyant, et chaque principe a ses propres désirs. La chair désire le mal, et l'Esprit désire ce qui est juste</a:t>
            </a:r>
            <a:r>
              <a:rPr lang="en-SN" sz="2400" dirty="0">
                <a:effectLst/>
              </a:rPr>
              <a:t> </a:t>
            </a:r>
            <a:endParaRPr lang="en-SN" sz="2200" dirty="0"/>
          </a:p>
        </p:txBody>
      </p:sp>
    </p:spTree>
    <p:extLst>
      <p:ext uri="{BB962C8B-B14F-4D97-AF65-F5344CB8AC3E}">
        <p14:creationId xmlns:p14="http://schemas.microsoft.com/office/powerpoint/2010/main" val="2936879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DC968B-3FCD-3588-64D6-94B527C85D3C}"/>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DDB9D6-A5DA-4B02-178B-D0CC612A939B}"/>
              </a:ext>
            </a:extLst>
          </p:cNvPr>
          <p:cNvSpPr>
            <a:spLocks noGrp="1"/>
          </p:cNvSpPr>
          <p:nvPr>
            <p:ph idx="1"/>
          </p:nvPr>
        </p:nvSpPr>
        <p:spPr>
          <a:xfrm>
            <a:off x="838200" y="1929384"/>
            <a:ext cx="10515600" cy="4251960"/>
          </a:xfrm>
        </p:spPr>
        <p:txBody>
          <a:bodyPr>
            <a:normAutofit/>
          </a:bodyPr>
          <a:lstStyle/>
          <a:p>
            <a:r>
              <a:rPr lang="fr-FR" sz="2200" dirty="0"/>
              <a:t>L'application et l'impact de la compréhension de la justification par la foi (5.1-6.10)</a:t>
            </a:r>
            <a:endParaRPr lang="en-SN" sz="2200" dirty="0"/>
          </a:p>
          <a:p>
            <a:pPr lvl="1"/>
            <a:r>
              <a:rPr lang="fr-FR" sz="2200" dirty="0"/>
              <a:t>Si on est justifié par la foi, on est aussi sanctifié par la foi par l'Esprit = liberté (5.13-26)</a:t>
            </a:r>
            <a:endParaRPr lang="en-SN" sz="2200" dirty="0"/>
          </a:p>
          <a:p>
            <a:pPr lvl="2"/>
            <a:r>
              <a:rPr lang="fr-FR" dirty="0"/>
              <a:t>Paul énonce simplement ici </a:t>
            </a:r>
            <a:r>
              <a:rPr lang="fr-FR" i="1" dirty="0"/>
              <a:t>la source du péché et la source de la justice</a:t>
            </a:r>
            <a:r>
              <a:rPr lang="fr-FR" dirty="0"/>
              <a:t>. Le péché est le résultat d'une vie selon la chair, et la justice est la source d'une vie selon l'Esprit.</a:t>
            </a:r>
            <a:endParaRPr lang="en-SN" dirty="0"/>
          </a:p>
          <a:p>
            <a:pPr lvl="2"/>
            <a:r>
              <a:rPr lang="fr-FR" dirty="0"/>
              <a:t>Cette lutte est l'expérience chrétienne normale. </a:t>
            </a:r>
            <a:endParaRPr lang="en-SN" dirty="0"/>
          </a:p>
          <a:p>
            <a:pPr lvl="2"/>
            <a:r>
              <a:rPr lang="fr-FR" dirty="0"/>
              <a:t>Dernière réflexion ici, au verset 18 Paul nous ramène au sujet qui nous occupe : on n'est pas sous la loi. Et ceux qui sont guidés par l'Esprit ne sont pas ceux qui sont sous la loi. Marcher sous la loi dans le contexte de cette section, c'est marcher selon la chair.</a:t>
            </a:r>
            <a:endParaRPr lang="en-SN" dirty="0"/>
          </a:p>
          <a:p>
            <a:pPr lvl="2"/>
            <a:endParaRPr lang="en-SN" sz="2200" dirty="0"/>
          </a:p>
        </p:txBody>
      </p:sp>
    </p:spTree>
    <p:extLst>
      <p:ext uri="{BB962C8B-B14F-4D97-AF65-F5344CB8AC3E}">
        <p14:creationId xmlns:p14="http://schemas.microsoft.com/office/powerpoint/2010/main" val="3377141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809EC6-2A2D-8315-A825-C40403B385A4}"/>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7A6334-8D6B-7C65-49D6-1FF1AFB3B13C}"/>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10, Video 1</a:t>
            </a: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53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244D50-4C6E-0BE9-430F-B2340B84DA6B}"/>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A2344E9-4D8F-7B05-53C4-3F9AD41E4D47}"/>
              </a:ext>
            </a:extLst>
          </p:cNvPr>
          <p:cNvSpPr>
            <a:spLocks noGrp="1"/>
          </p:cNvSpPr>
          <p:nvPr>
            <p:ph idx="1"/>
          </p:nvPr>
        </p:nvSpPr>
        <p:spPr>
          <a:xfrm>
            <a:off x="838200" y="1929384"/>
            <a:ext cx="10515600" cy="4251960"/>
          </a:xfrm>
        </p:spPr>
        <p:txBody>
          <a:bodyPr>
            <a:normAutofit/>
          </a:bodyPr>
          <a:lstStyle/>
          <a:p>
            <a:r>
              <a:rPr lang="fr-FR" sz="2200" dirty="0"/>
              <a:t>L'application et l'impact de la compréhension de la justification par la foi (5.1-6.10)</a:t>
            </a:r>
            <a:endParaRPr lang="en-SN" sz="2200" dirty="0"/>
          </a:p>
          <a:p>
            <a:pPr lvl="1"/>
            <a:r>
              <a:rPr lang="fr-FR" sz="2200" dirty="0"/>
              <a:t>Si on est justifié par la foi, on est aussi sanctifié par la foi par l'Esprit = liberté (5.13-26)</a:t>
            </a:r>
            <a:endParaRPr lang="en-SN" sz="2200" dirty="0"/>
          </a:p>
          <a:p>
            <a:pPr lvl="2"/>
            <a:r>
              <a:rPr lang="fr-FR" b="1" dirty="0"/>
              <a:t>5.19-21</a:t>
            </a:r>
            <a:r>
              <a:rPr lang="fr-FR" dirty="0"/>
              <a:t> Paul commence cette section en affirmant que les œuvres de la chair sont « évidentes ». Cela implique que le croyant devrait être capable, non seulement sur la base de la liste présentée, parce qu'elle n'est pas exhaustive, comme le montre la phrase finale « et les choses semblables », mais sur la base de l'ensemble des Écritures</a:t>
            </a:r>
            <a:r>
              <a:rPr lang="en-SN" sz="2400" dirty="0"/>
              <a:t>. </a:t>
            </a:r>
          </a:p>
          <a:p>
            <a:pPr lvl="2"/>
            <a:r>
              <a:rPr lang="fr-FR" dirty="0"/>
              <a:t>Il est important de réfléchir à deux points à la fin de cette liste : 1) quand est-ce que Paul « les a déjà avertis de ces choses », et 2) qu'est-ce que ça veut dire que ceux qui font ces choses n'hériteront pas du royaume ?</a:t>
            </a:r>
            <a:r>
              <a:rPr lang="en-SN" sz="2400" dirty="0">
                <a:effectLst/>
              </a:rPr>
              <a:t> </a:t>
            </a:r>
            <a:endParaRPr lang="en-SN" sz="2200" dirty="0"/>
          </a:p>
        </p:txBody>
      </p:sp>
    </p:spTree>
    <p:extLst>
      <p:ext uri="{BB962C8B-B14F-4D97-AF65-F5344CB8AC3E}">
        <p14:creationId xmlns:p14="http://schemas.microsoft.com/office/powerpoint/2010/main" val="2542879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5E499A-3642-6481-7E6C-82A880CB40D2}"/>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6255F39-0983-6753-0AC8-CE8EF3287560}"/>
              </a:ext>
            </a:extLst>
          </p:cNvPr>
          <p:cNvSpPr>
            <a:spLocks noGrp="1"/>
          </p:cNvSpPr>
          <p:nvPr>
            <p:ph idx="1"/>
          </p:nvPr>
        </p:nvSpPr>
        <p:spPr>
          <a:xfrm>
            <a:off x="838200" y="1929384"/>
            <a:ext cx="10515600" cy="4251960"/>
          </a:xfrm>
        </p:spPr>
        <p:txBody>
          <a:bodyPr>
            <a:normAutofit/>
          </a:bodyPr>
          <a:lstStyle/>
          <a:p>
            <a:r>
              <a:rPr lang="fr-FR" sz="2200" dirty="0"/>
              <a:t>L'application et l'impact de la compréhension de la justification par la foi (5.1-6.10)</a:t>
            </a:r>
            <a:endParaRPr lang="en-SN" sz="2200" dirty="0"/>
          </a:p>
          <a:p>
            <a:pPr lvl="1"/>
            <a:r>
              <a:rPr lang="fr-FR" sz="2200" dirty="0"/>
              <a:t>Si on est justifié par la foi, on est aussi sanctifié par la foi par l'Esprit = liberté (5.13-26)</a:t>
            </a:r>
            <a:endParaRPr lang="en-SN" sz="2200" dirty="0"/>
          </a:p>
          <a:p>
            <a:pPr lvl="2"/>
            <a:r>
              <a:rPr lang="fr-FR" dirty="0"/>
              <a:t>En ce qui concerne l'héritage du royaume, la plupart des interprètes d'aujourd'hui diront à peu près la même chose que le commentaire biblique (Bible </a:t>
            </a:r>
            <a:r>
              <a:rPr lang="fr-FR" dirty="0" err="1"/>
              <a:t>Knowledge</a:t>
            </a:r>
            <a:r>
              <a:rPr lang="fr-FR" dirty="0"/>
              <a:t> </a:t>
            </a:r>
            <a:r>
              <a:rPr lang="fr-FR" dirty="0" err="1"/>
              <a:t>Commentary</a:t>
            </a:r>
            <a:r>
              <a:rPr lang="fr-FR" dirty="0"/>
              <a:t>) : « Cela ne signifie pas qu'un chrétien perd son salut s'il tombe dans un péché charnel, mais qu'une personne qui vit continuellement dans un tel état de corruption morale montre qu'elle n'est pas un enfant de Dieu. » </a:t>
            </a:r>
          </a:p>
          <a:p>
            <a:pPr lvl="2"/>
            <a:r>
              <a:rPr lang="fr-FR" dirty="0"/>
              <a:t>Que révèle le contexte ? L'héritage a-t-il déjà été mentionné dans le livre ? Absolument. Les chapitres 4.1-7 mettent en lumière le fait que l'héritage est quelque chose qu'un fils reçoit et auquel il peut perdre accès surtout quand il réside comme un enfant immature, dans ce contexte en appliquant la loi. Par conséquent, affirmer que ceux qui « n'hériteront pas du royaume » sont ceux qui ne sont pas sauvés passe à côté du contexte. </a:t>
            </a:r>
            <a:endParaRPr lang="en-SN" sz="1400" dirty="0"/>
          </a:p>
        </p:txBody>
      </p:sp>
    </p:spTree>
    <p:extLst>
      <p:ext uri="{BB962C8B-B14F-4D97-AF65-F5344CB8AC3E}">
        <p14:creationId xmlns:p14="http://schemas.microsoft.com/office/powerpoint/2010/main" val="754556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B4EE46-79F7-29EA-B1C7-82372EDF4AC9}"/>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6187CC0-5079-40F9-C35A-8531942A7043}"/>
              </a:ext>
            </a:extLst>
          </p:cNvPr>
          <p:cNvSpPr>
            <a:spLocks noGrp="1"/>
          </p:cNvSpPr>
          <p:nvPr>
            <p:ph idx="1"/>
          </p:nvPr>
        </p:nvSpPr>
        <p:spPr>
          <a:xfrm>
            <a:off x="838200" y="1929384"/>
            <a:ext cx="10515600" cy="4251960"/>
          </a:xfrm>
        </p:spPr>
        <p:txBody>
          <a:bodyPr>
            <a:normAutofit/>
          </a:bodyPr>
          <a:lstStyle/>
          <a:p>
            <a:r>
              <a:rPr lang="fr-FR" sz="2200" dirty="0"/>
              <a:t>L'application et l'impact de la compréhension de la justification par la foi (5.1-6.10)</a:t>
            </a:r>
            <a:endParaRPr lang="en-SN" sz="2200" dirty="0"/>
          </a:p>
          <a:p>
            <a:pPr lvl="1"/>
            <a:r>
              <a:rPr lang="fr-FR" sz="2200" dirty="0"/>
              <a:t>Si on est justifié par la foi, on est aussi sanctifié par la foi par l'Esprit = liberté (5.13-26)</a:t>
            </a:r>
            <a:endParaRPr lang="en-SN" sz="2200" dirty="0"/>
          </a:p>
          <a:p>
            <a:pPr lvl="2"/>
            <a:r>
              <a:rPr lang="fr-FR" sz="2200" dirty="0"/>
              <a:t>Principalement parce qu'il parle de choses qui PEUVENT véritablement caractériser la vie d'un croyant.</a:t>
            </a:r>
            <a:r>
              <a:rPr lang="en-SN" sz="2200" dirty="0">
                <a:effectLst/>
              </a:rPr>
              <a:t> </a:t>
            </a:r>
          </a:p>
          <a:p>
            <a:pPr lvl="2"/>
            <a:r>
              <a:rPr lang="fr-FR" sz="2200" dirty="0"/>
              <a:t>Que signifie cela alors ? Cette expression est utilisée à deux autres reprises dans les épîtres du Nouveau Testament, 1Co 6,9-11 et Ep. 5,5. Il est possible que Paul utilise cette expression différemment dans ces trois récits (un peu comme l'expression « le juste vivra par la foi »). Mais je ne le crois pas. Je crois que toutes les trois références dans des preuves solides qu'il parle des croyants qui, en raison de leur vie charnelle, sont privés de quelque chose dans le Royaume futur, mais ni Éphésiens 5 ni Galates 5 et 1 Co 6 ne définissent dans quel sens. </a:t>
            </a:r>
            <a:endParaRPr lang="en-SN" sz="2200" dirty="0"/>
          </a:p>
          <a:p>
            <a:pPr lvl="2"/>
            <a:endParaRPr lang="en-SN" sz="2200" dirty="0"/>
          </a:p>
        </p:txBody>
      </p:sp>
    </p:spTree>
    <p:extLst>
      <p:ext uri="{BB962C8B-B14F-4D97-AF65-F5344CB8AC3E}">
        <p14:creationId xmlns:p14="http://schemas.microsoft.com/office/powerpoint/2010/main" val="805042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20AD78-0C19-14AF-A99B-4B914930E7B5}"/>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14610A-7EE7-8FC1-9097-D8ABCA05D828}"/>
              </a:ext>
            </a:extLst>
          </p:cNvPr>
          <p:cNvSpPr>
            <a:spLocks noGrp="1"/>
          </p:cNvSpPr>
          <p:nvPr>
            <p:ph idx="1"/>
          </p:nvPr>
        </p:nvSpPr>
        <p:spPr>
          <a:xfrm>
            <a:off x="838200" y="1929384"/>
            <a:ext cx="10515600" cy="4251960"/>
          </a:xfrm>
        </p:spPr>
        <p:txBody>
          <a:bodyPr>
            <a:normAutofit/>
          </a:bodyPr>
          <a:lstStyle/>
          <a:p>
            <a:r>
              <a:rPr lang="fr-FR" sz="2200" dirty="0"/>
              <a:t>L'application et l'impact de la compréhension de la justification par la foi (5.1-6.10)</a:t>
            </a:r>
            <a:endParaRPr lang="en-SN" sz="2200" dirty="0"/>
          </a:p>
          <a:p>
            <a:pPr lvl="1"/>
            <a:r>
              <a:rPr lang="fr-FR" sz="2200" dirty="0"/>
              <a:t>Si on est justifié par la foi, on est aussi sanctifié par la foi par l'Esprit = liberté (5.13-26)</a:t>
            </a:r>
            <a:endParaRPr lang="en-SN" sz="2200" dirty="0"/>
          </a:p>
          <a:p>
            <a:pPr lvl="2"/>
            <a:r>
              <a:rPr lang="fr-FR" dirty="0"/>
              <a:t>En résumé, le royaume dont il est question ici fait très probablement référence au règne futur du Christ, et non au règne universel du Père. Il est clair tout au long du Nouveau Testament que les chrétiens infidèles perdront les récompenses qu'ils auraient pu obtenir s'ils avaient été fidèles. Je pense que c'est l'interprétation la plus probable de ce verset. </a:t>
            </a:r>
          </a:p>
          <a:p>
            <a:pPr lvl="2"/>
            <a:r>
              <a:rPr lang="fr-FR" b="1" dirty="0"/>
              <a:t>5.22-23</a:t>
            </a:r>
            <a:r>
              <a:rPr lang="fr-FR" dirty="0"/>
              <a:t> Tout comme la chair a ses désirs et ses résultats, l'Esprit en a aussi. Lorsqu'on garde à l'esprit la raison d'être de ces listes, Paul explique comment ne pas être contrôlé par la chair (verset 16) et apporte la solution au problème de l'absence d'amour mutuel dans les versets 5.13-15. Ni la loi ni la chair ne peuvent aider ici, c'est seulement lorsqu'on marche selon l'Esprit.</a:t>
            </a:r>
            <a:endParaRPr lang="en-SN" dirty="0"/>
          </a:p>
          <a:p>
            <a:pPr lvl="2"/>
            <a:endParaRPr lang="en-SN" sz="2200" dirty="0"/>
          </a:p>
        </p:txBody>
      </p:sp>
    </p:spTree>
    <p:extLst>
      <p:ext uri="{BB962C8B-B14F-4D97-AF65-F5344CB8AC3E}">
        <p14:creationId xmlns:p14="http://schemas.microsoft.com/office/powerpoint/2010/main" val="1333167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2EF848-0EF1-B7B0-95F7-FB5CC223D129}"/>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D8D1B71-39FC-0C38-BB22-2AF2EB87943E}"/>
              </a:ext>
            </a:extLst>
          </p:cNvPr>
          <p:cNvSpPr>
            <a:spLocks noGrp="1"/>
          </p:cNvSpPr>
          <p:nvPr>
            <p:ph idx="1"/>
          </p:nvPr>
        </p:nvSpPr>
        <p:spPr>
          <a:xfrm>
            <a:off x="838200" y="1929384"/>
            <a:ext cx="10515600" cy="4251960"/>
          </a:xfrm>
        </p:spPr>
        <p:txBody>
          <a:bodyPr>
            <a:normAutofit lnSpcReduction="10000"/>
          </a:bodyPr>
          <a:lstStyle/>
          <a:p>
            <a:r>
              <a:rPr lang="fr-FR" sz="2200" dirty="0"/>
              <a:t>L'application et l'impact de la compréhension de la justification par la foi (5.1-6.10)</a:t>
            </a:r>
            <a:endParaRPr lang="en-SN" sz="2200" dirty="0"/>
          </a:p>
          <a:p>
            <a:pPr lvl="1"/>
            <a:r>
              <a:rPr lang="fr-FR" sz="2200" dirty="0"/>
              <a:t>Si on est justifié par la foi, on est aussi sanctifié par la foi par l'Esprit = liberté (5.13-26)</a:t>
            </a:r>
            <a:endParaRPr lang="en-SN" sz="2200" dirty="0"/>
          </a:p>
          <a:p>
            <a:pPr lvl="2"/>
            <a:r>
              <a:rPr lang="fr-FR" dirty="0"/>
              <a:t>Dans le contexte de 5.13-26, lorsqu'on marche selon l'Esprit, on 1) vit dans la véritable liberté de l'amour, 2) ne laisse pas notre chair accomplir ses désirs, et 3) il n'y a aucune loi contre ces choses.</a:t>
            </a:r>
            <a:endParaRPr lang="en-SN" dirty="0"/>
          </a:p>
          <a:p>
            <a:pPr lvl="2"/>
            <a:r>
              <a:rPr lang="fr-FR" dirty="0"/>
              <a:t>Le fruit de l'Esprit énumérés ici concernent trois catégories principales de la vie : les qualités mentales (avoir le cœur en paix et être calme devant Dieu - amour, joie et paix), les qualités interpersonnelles (la capacité à supporter et à soutenir les forces et les faiblesses des autres - patience, bonté et bienveillance) et les qualités générales de conscience de soi (une vie marquée par la discipline, la soumission et la maîtrise de soi - fidélité, douceur et maîtrise de soi).  </a:t>
            </a:r>
            <a:endParaRPr lang="en-SN" dirty="0"/>
          </a:p>
          <a:p>
            <a:pPr lvl="2"/>
            <a:r>
              <a:rPr lang="fr-FR" dirty="0"/>
              <a:t>Gardez à l'esprit le contexte : lorsque Paul parle des désirs de la chair, il inclut la loi dans cet aspect de la vie. La loi n'est pas compatible avec la vie selon l'Esprit.</a:t>
            </a:r>
            <a:r>
              <a:rPr lang="en-SN" sz="2400" dirty="0">
                <a:effectLst/>
              </a:rPr>
              <a:t> </a:t>
            </a:r>
            <a:endParaRPr lang="en-SN" sz="2200" dirty="0"/>
          </a:p>
        </p:txBody>
      </p:sp>
    </p:spTree>
    <p:extLst>
      <p:ext uri="{BB962C8B-B14F-4D97-AF65-F5344CB8AC3E}">
        <p14:creationId xmlns:p14="http://schemas.microsoft.com/office/powerpoint/2010/main" val="893426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C65BE4-716F-B11F-AE05-F1DEC7B16349}"/>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7B45AC1-D613-86A8-9B26-D7DA5134DED0}"/>
              </a:ext>
            </a:extLst>
          </p:cNvPr>
          <p:cNvSpPr>
            <a:spLocks noGrp="1"/>
          </p:cNvSpPr>
          <p:nvPr>
            <p:ph idx="1"/>
          </p:nvPr>
        </p:nvSpPr>
        <p:spPr>
          <a:xfrm>
            <a:off x="838200" y="1929384"/>
            <a:ext cx="10515600" cy="4251960"/>
          </a:xfrm>
        </p:spPr>
        <p:txBody>
          <a:bodyPr>
            <a:normAutofit lnSpcReduction="10000"/>
          </a:bodyPr>
          <a:lstStyle/>
          <a:p>
            <a:r>
              <a:rPr lang="fr-FR" sz="2200" dirty="0"/>
              <a:t>L'application et l'impact de la compréhension de la justification par la foi (5.1-6.10)</a:t>
            </a:r>
            <a:endParaRPr lang="en-SN" sz="2200" dirty="0"/>
          </a:p>
          <a:p>
            <a:pPr lvl="1"/>
            <a:r>
              <a:rPr lang="fr-FR" sz="2200" dirty="0"/>
              <a:t>Si on est justifié par la foi, on est aussi sanctifié par la foi par l'Esprit = liberté (5.13-26)</a:t>
            </a:r>
            <a:endParaRPr lang="en-SN" sz="2200" dirty="0"/>
          </a:p>
          <a:p>
            <a:pPr lvl="2"/>
            <a:r>
              <a:rPr lang="fr-FR" b="1" dirty="0"/>
              <a:t>5.24-26</a:t>
            </a:r>
            <a:r>
              <a:rPr lang="fr-FR" dirty="0"/>
              <a:t> Ceux qui appartiennent au Christ ont crucifié la chair avec toutes ses passions et tous ses désirs. Qu'est-ce que cela signifie ? « Le croyant a crucifié la chair dans le sens où, lorsqu'il a mis sa confiance en Christ, Dieu a brisé la domination de sa nature pécheresse. Bien que notre nature humaine pécheresse soit toujours présente, elle ne nous contrôle plus comme avant notre conversion (cf. Romains 6.6-7). Paul dit que ceux qui appartiennent à Christ, et non à Dieu, l'ont crucifiée. On l'a fait lorsqu'on a mis notre confiance en Jésus-Christ comme notre Sauveur (cf. 2.20). Il est donc incohérent de notre part de revenir à la chair. Les « passions » (gr. </a:t>
            </a:r>
            <a:r>
              <a:rPr lang="fr-FR" dirty="0" err="1"/>
              <a:t>pathemata</a:t>
            </a:r>
            <a:r>
              <a:rPr lang="fr-FR" dirty="0"/>
              <a:t>, cf. Rom. 7.5) sont l'expression extérieure des « désirs » intérieurs (gr. </a:t>
            </a:r>
            <a:r>
              <a:rPr lang="fr-FR" dirty="0" err="1"/>
              <a:t>epithymiai</a:t>
            </a:r>
            <a:r>
              <a:rPr lang="fr-FR" dirty="0"/>
              <a:t>, cf. v. 16). Dans un autre sens, on devrait continuellement crucifier la chair en choisissant de nous soumettre à l'Esprit (</a:t>
            </a:r>
            <a:r>
              <a:rPr lang="fr-FR" dirty="0" err="1"/>
              <a:t>vv</a:t>
            </a:r>
            <a:r>
              <a:rPr lang="fr-FR" dirty="0"/>
              <a:t>. 16, 18, 25 ; Rom. 8.13 ; Col. 3.5). </a:t>
            </a:r>
            <a:r>
              <a:rPr lang="en-SN" sz="1400" dirty="0">
                <a:effectLst/>
              </a:rPr>
              <a:t> </a:t>
            </a:r>
            <a:endParaRPr lang="en-SN" sz="1400" dirty="0"/>
          </a:p>
        </p:txBody>
      </p:sp>
    </p:spTree>
    <p:extLst>
      <p:ext uri="{BB962C8B-B14F-4D97-AF65-F5344CB8AC3E}">
        <p14:creationId xmlns:p14="http://schemas.microsoft.com/office/powerpoint/2010/main" val="2495740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6FB3F7-ACF4-8253-73CF-F2E3F7C9CB9F}"/>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59E6A3-58CA-9812-0168-085F3C05261F}"/>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8000" kern="1200" dirty="0">
                <a:solidFill>
                  <a:schemeClr val="tx1"/>
                </a:solidFill>
                <a:latin typeface="+mj-lt"/>
                <a:ea typeface="+mj-ea"/>
                <a:cs typeface="+mj-cs"/>
              </a:rPr>
              <a:t>Session 10, Video 2</a:t>
            </a:r>
          </a:p>
        </p:txBody>
      </p:sp>
      <p:sp>
        <p:nvSpPr>
          <p:cNvPr id="9"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2474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57E7E4-3AA2-C4C2-5E9D-AF37F4214567}"/>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B1DEB07-0647-685B-7A66-E023D3095BF8}"/>
              </a:ext>
            </a:extLst>
          </p:cNvPr>
          <p:cNvSpPr>
            <a:spLocks noGrp="1"/>
          </p:cNvSpPr>
          <p:nvPr>
            <p:ph idx="1"/>
          </p:nvPr>
        </p:nvSpPr>
        <p:spPr>
          <a:xfrm>
            <a:off x="838200" y="1929384"/>
            <a:ext cx="10515600" cy="4251960"/>
          </a:xfrm>
        </p:spPr>
        <p:txBody>
          <a:bodyPr>
            <a:normAutofit/>
          </a:bodyPr>
          <a:lstStyle/>
          <a:p>
            <a:r>
              <a:rPr lang="fr-FR" sz="2200" dirty="0"/>
              <a:t>L'application et l'impact de la compréhension de la justification par la foi (5.1-6.10)</a:t>
            </a:r>
          </a:p>
          <a:p>
            <a:pPr lvl="1"/>
            <a:r>
              <a:rPr lang="fr-FR" dirty="0"/>
              <a:t>Puisque on est libres, prenons soin les uns des autres (6.1-10)</a:t>
            </a:r>
            <a:endParaRPr lang="en-SN" sz="1800" dirty="0"/>
          </a:p>
          <a:p>
            <a:pPr lvl="2"/>
            <a:r>
              <a:rPr lang="fr-FR" sz="1800" b="1" dirty="0"/>
              <a:t>6.1-3</a:t>
            </a:r>
            <a:r>
              <a:rPr lang="fr-FR" sz="1800" dirty="0"/>
              <a:t> Le contexte du contraste entre l'Esprit et la chair était de montrer comment les croyants véritablement libres devraient s'entraider - par l'œuvre de l'Esprit. Paul développe davantage ce point au chapitre 6. Si quelqu'un a commis un péché, ceux qui sont spirituels (littéralement guidés par l'Esprit) devraient l'aider. </a:t>
            </a:r>
          </a:p>
          <a:p>
            <a:pPr lvl="2"/>
            <a:r>
              <a:rPr lang="fr-FR" sz="1800" dirty="0"/>
              <a:t>Le but est de ramener le croyant à une vie guidée par l'esprit et non contrôlée par la chair. </a:t>
            </a:r>
            <a:endParaRPr lang="en-SN" sz="1800" dirty="0"/>
          </a:p>
          <a:p>
            <a:pPr lvl="2"/>
            <a:r>
              <a:rPr lang="fr-FR" sz="1800" dirty="0"/>
              <a:t>Il semble que « surpris » par une faute soit la meilleure traduction. L'impression donnée ici n'est pas celle d'une personne contrôlée par le péché, mais celle d'une personne qui luttait efficacement contre un péché particulier, puis qui a été « rattrapée » par ce péché.</a:t>
            </a:r>
          </a:p>
          <a:p>
            <a:pPr lvl="2"/>
            <a:r>
              <a:rPr lang="fr-FR" dirty="0"/>
              <a:t>Pour celui qui va engager le croyant qui a péché, Paul souligne deux défis que ce frère ou cette sœur « spirituel(le) » pourrait rencontrer.</a:t>
            </a:r>
            <a:endParaRPr lang="en-SN" dirty="0"/>
          </a:p>
          <a:p>
            <a:pPr lvl="2"/>
            <a:endParaRPr lang="en-SN" sz="1800" dirty="0"/>
          </a:p>
          <a:p>
            <a:pPr lvl="1"/>
            <a:endParaRPr lang="en-SN" sz="2200" dirty="0"/>
          </a:p>
        </p:txBody>
      </p:sp>
    </p:spTree>
    <p:extLst>
      <p:ext uri="{BB962C8B-B14F-4D97-AF65-F5344CB8AC3E}">
        <p14:creationId xmlns:p14="http://schemas.microsoft.com/office/powerpoint/2010/main" val="4272995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96A62A-C317-CF61-5B9A-D0850E5705FF}"/>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41AC138-EB8C-6315-B422-85D51478590A}"/>
              </a:ext>
            </a:extLst>
          </p:cNvPr>
          <p:cNvSpPr>
            <a:spLocks noGrp="1"/>
          </p:cNvSpPr>
          <p:nvPr>
            <p:ph idx="1"/>
          </p:nvPr>
        </p:nvSpPr>
        <p:spPr>
          <a:xfrm>
            <a:off x="838200" y="1929384"/>
            <a:ext cx="10515600" cy="4251960"/>
          </a:xfrm>
        </p:spPr>
        <p:txBody>
          <a:bodyPr>
            <a:normAutofit lnSpcReduction="10000"/>
          </a:bodyPr>
          <a:lstStyle/>
          <a:p>
            <a:r>
              <a:rPr lang="fr-FR" sz="2200" dirty="0"/>
              <a:t>L'application et l'impact de la compréhension de la justification par la foi (5.1-6.10)</a:t>
            </a:r>
          </a:p>
          <a:p>
            <a:pPr lvl="1"/>
            <a:r>
              <a:rPr lang="fr-FR" sz="2200" dirty="0"/>
              <a:t>Puisque on est libres, prenons soin les uns des autres (6.1-10)</a:t>
            </a:r>
            <a:endParaRPr lang="en-SN" sz="2200" dirty="0"/>
          </a:p>
          <a:p>
            <a:pPr lvl="2"/>
            <a:r>
              <a:rPr lang="fr-FR" b="1" dirty="0"/>
              <a:t>6.4-5</a:t>
            </a:r>
            <a:r>
              <a:rPr lang="fr-FR" dirty="0"/>
              <a:t> Dans toutes les situations où on peut se retrouver, on devrait évaluer nos propres vies/œuvres. </a:t>
            </a:r>
          </a:p>
          <a:p>
            <a:pPr lvl="2"/>
            <a:r>
              <a:rPr lang="fr-FR" dirty="0"/>
              <a:t>Le verset 4 nous rappelle avec force que l'évaluation personnelle en tant que croyant est importante.</a:t>
            </a:r>
            <a:endParaRPr lang="en-SN" dirty="0"/>
          </a:p>
          <a:p>
            <a:pPr lvl="2"/>
            <a:r>
              <a:rPr lang="fr-FR" dirty="0"/>
              <a:t>Paul vient de mettre en évidence un exemple de ministère (accompagner un frère dans le péché), puis immédiatement après, il évoque certains défis potentiels auxquels on pourrait être confronté au niveau du cœur lorsqu'on s'engage dans le ministère. </a:t>
            </a:r>
          </a:p>
          <a:p>
            <a:pPr lvl="2"/>
            <a:r>
              <a:rPr lang="fr-FR" dirty="0"/>
              <a:t>Le verset 5 pourrait sembler contredire le verset 2. Le verset 2 dit « portez les fardeaux les uns des autres », et le verset 4 dit « etc. chacun portera son propre fardeau ». Les fardeaux des autres (comme la personne qui a péché) et nos propres fardeaux que l'on doit porter. Ces versets se complètent en réalité plutôt qu'ils ne se contredisent. </a:t>
            </a:r>
            <a:endParaRPr lang="en-SN" sz="2200" dirty="0"/>
          </a:p>
        </p:txBody>
      </p:sp>
    </p:spTree>
    <p:extLst>
      <p:ext uri="{BB962C8B-B14F-4D97-AF65-F5344CB8AC3E}">
        <p14:creationId xmlns:p14="http://schemas.microsoft.com/office/powerpoint/2010/main" val="2328871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2D6798-A26D-B8D2-4BF9-74D344F8E9EC}"/>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87A1B50-21A0-5059-DF2C-493161C248B0}"/>
              </a:ext>
            </a:extLst>
          </p:cNvPr>
          <p:cNvSpPr>
            <a:spLocks noGrp="1"/>
          </p:cNvSpPr>
          <p:nvPr>
            <p:ph idx="1"/>
          </p:nvPr>
        </p:nvSpPr>
        <p:spPr>
          <a:xfrm>
            <a:off x="838200" y="1929384"/>
            <a:ext cx="10515600" cy="4251960"/>
          </a:xfrm>
        </p:spPr>
        <p:txBody>
          <a:bodyPr>
            <a:normAutofit lnSpcReduction="10000"/>
          </a:bodyPr>
          <a:lstStyle/>
          <a:p>
            <a:r>
              <a:rPr lang="fr-FR" sz="2200" dirty="0"/>
              <a:t>L'application et l'impact de la compréhension de la justification par la foi (5.1-6.10)</a:t>
            </a:r>
          </a:p>
          <a:p>
            <a:pPr lvl="1"/>
            <a:r>
              <a:rPr lang="fr-FR" sz="2200" dirty="0"/>
              <a:t>Puisque on est libres, prenons soin les uns des autres (6.1-10)</a:t>
            </a:r>
            <a:endParaRPr lang="en-SN" sz="2200" dirty="0"/>
          </a:p>
          <a:p>
            <a:pPr lvl="2"/>
            <a:r>
              <a:rPr lang="fr-FR" b="1" dirty="0"/>
              <a:t>6.6-18</a:t>
            </a:r>
            <a:r>
              <a:rPr lang="fr-FR" dirty="0"/>
              <a:t> Paul, en conclusion de sa lettre, rappelle rapidement aux Galates quelques principes fondamentaux. Il s'agit notamment de soutenir ceux qui se consacrent à l'enseignement, de reconnaître la réalité de la loi de cause à effet (on récolte ce que l'on sème), de ne pas cesser de faire le bien parce que cela apporte une récompense, de se souvenir de la motivation de l'opposition et du fait qu'on est crucifiés au monde (morts à ses préoccupations)</a:t>
            </a:r>
            <a:endParaRPr lang="en-SN" dirty="0"/>
          </a:p>
          <a:p>
            <a:pPr lvl="2"/>
            <a:r>
              <a:rPr lang="fr-FR" b="1" dirty="0"/>
              <a:t>6.6</a:t>
            </a:r>
            <a:r>
              <a:rPr lang="fr-FR" dirty="0"/>
              <a:t> Le verset 6 peut sembler déconnecté, mais ce n'est pas le cas. Soutenir et répondre aux besoins de ceux qui enseignent parmi eux serait une autre façon de porter mutuellement les fardeaux</a:t>
            </a:r>
            <a:r>
              <a:rPr lang="en-SN" sz="2400" dirty="0"/>
              <a:t>.</a:t>
            </a:r>
          </a:p>
          <a:p>
            <a:pPr lvl="2"/>
            <a:r>
              <a:rPr lang="fr-FR" b="1" dirty="0"/>
              <a:t>6.7-9</a:t>
            </a:r>
            <a:r>
              <a:rPr lang="fr-FR" dirty="0"/>
              <a:t> Certains relient directement le principe « semer et récolter » aux versets 6 et affirment que si on donne à nos enseignants, on sera bénis. Si on ne le fait pas, on ne sera pas bénis. Est-ce bien ce que Paul dit ? Cela ne semble pas être le cas.</a:t>
            </a:r>
            <a:endParaRPr lang="en-SN" dirty="0"/>
          </a:p>
          <a:p>
            <a:pPr lvl="2"/>
            <a:endParaRPr lang="en-SN" sz="2400" dirty="0">
              <a:effectLst/>
            </a:endParaRPr>
          </a:p>
        </p:txBody>
      </p:sp>
    </p:spTree>
    <p:extLst>
      <p:ext uri="{BB962C8B-B14F-4D97-AF65-F5344CB8AC3E}">
        <p14:creationId xmlns:p14="http://schemas.microsoft.com/office/powerpoint/2010/main" val="730778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4DC237-1A96-EC1F-5C66-18167E2A2EB8}"/>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7D95030-81E5-FE2F-0378-EE5416B3B06F}"/>
              </a:ext>
            </a:extLst>
          </p:cNvPr>
          <p:cNvSpPr>
            <a:spLocks noGrp="1"/>
          </p:cNvSpPr>
          <p:nvPr>
            <p:ph idx="1"/>
          </p:nvPr>
        </p:nvSpPr>
        <p:spPr>
          <a:xfrm>
            <a:off x="838200" y="1929384"/>
            <a:ext cx="10515600" cy="4251960"/>
          </a:xfrm>
        </p:spPr>
        <p:txBody>
          <a:bodyPr>
            <a:normAutofit lnSpcReduction="10000"/>
          </a:bodyPr>
          <a:lstStyle/>
          <a:p>
            <a:r>
              <a:rPr lang="fr-FR" sz="2200" dirty="0"/>
              <a:t>L'application et l'impact de la compréhension de la justification par la foi (5.1-6.10)</a:t>
            </a:r>
          </a:p>
          <a:p>
            <a:pPr lvl="1"/>
            <a:r>
              <a:rPr lang="fr-FR" sz="2200" dirty="0"/>
              <a:t>Puisque on est libres, prenons soin les uns des autres (6.1-10)</a:t>
            </a:r>
            <a:endParaRPr lang="en-SN" sz="2200" dirty="0"/>
          </a:p>
          <a:p>
            <a:pPr lvl="2"/>
            <a:r>
              <a:rPr lang="fr-FR" dirty="0"/>
              <a:t>Quel que soit notre choix, on sème, et si on sème l'un ou l'autre, ça va porter du fruit. Semer selon la chair, ça mène à la destruction ou à la ruine. L'Esprit, c'est la vie éternelle. </a:t>
            </a:r>
          </a:p>
          <a:p>
            <a:pPr lvl="3"/>
            <a:r>
              <a:rPr lang="fr-FR" dirty="0"/>
              <a:t>Ces deux résultats principaux sont conditionnels, c'est-à-dire qu'ils concernent cette vie. Ils définiront notre qualité de vie.</a:t>
            </a:r>
            <a:endParaRPr lang="en-SN" dirty="0"/>
          </a:p>
          <a:p>
            <a:pPr lvl="3"/>
            <a:r>
              <a:rPr lang="fr-FR" dirty="0"/>
              <a:t>Ruine - cela implique qu'une vie consacrée à la chair mènera à l’inutilité. </a:t>
            </a:r>
          </a:p>
          <a:p>
            <a:pPr lvl="3"/>
            <a:r>
              <a:rPr lang="fr-FR" dirty="0"/>
              <a:t>Vie éternelle Le Nouveau Testament enseigne deux réalités de la vie éternelle, toutes deux issues de la même source : la foi en Christ. Marcher selon l'Esprit, c'est vivre la vie éternelle qu'on a déjà maintenant et qui se poursuivra après la mort.  </a:t>
            </a:r>
          </a:p>
          <a:p>
            <a:pPr lvl="2"/>
            <a:r>
              <a:rPr lang="fr-FR" b="1" dirty="0"/>
              <a:t>6.9-10</a:t>
            </a:r>
            <a:r>
              <a:rPr lang="fr-FR" dirty="0"/>
              <a:t> Paul termine cette section en évoquant non seulement les avantages de marcher selon l'Esprit et les conséquences du choix de la chair, mais aussi le défi de rester ferme dans le bien (c'est-à-dire marcher selon l'Esprit qui nous permet d'aimer les autres, verset 10) parce qu'il y a une récompense. </a:t>
            </a:r>
          </a:p>
          <a:p>
            <a:pPr lvl="3"/>
            <a:endParaRPr lang="en-SN" sz="2000" dirty="0"/>
          </a:p>
        </p:txBody>
      </p:sp>
    </p:spTree>
    <p:extLst>
      <p:ext uri="{BB962C8B-B14F-4D97-AF65-F5344CB8AC3E}">
        <p14:creationId xmlns:p14="http://schemas.microsoft.com/office/powerpoint/2010/main" val="895342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FFA085-6E4C-EF3A-6A12-D0CB80D8361D}"/>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E12D098-A79E-BAFB-AB2B-49CA57722EAE}"/>
              </a:ext>
            </a:extLst>
          </p:cNvPr>
          <p:cNvSpPr>
            <a:spLocks noGrp="1"/>
          </p:cNvSpPr>
          <p:nvPr>
            <p:ph idx="1"/>
          </p:nvPr>
        </p:nvSpPr>
        <p:spPr>
          <a:xfrm>
            <a:off x="838200" y="1929384"/>
            <a:ext cx="10515600" cy="4251960"/>
          </a:xfrm>
        </p:spPr>
        <p:txBody>
          <a:bodyPr>
            <a:normAutofit/>
          </a:bodyPr>
          <a:lstStyle/>
          <a:p>
            <a:r>
              <a:rPr lang="fr-FR" sz="2200" dirty="0"/>
              <a:t>Conclusion (6.11-18) </a:t>
            </a:r>
            <a:endParaRPr lang="en-SN" sz="2200" dirty="0"/>
          </a:p>
          <a:p>
            <a:pPr lvl="1"/>
            <a:r>
              <a:rPr lang="fr-FR" b="1" dirty="0"/>
              <a:t>6.11-15</a:t>
            </a:r>
            <a:r>
              <a:rPr lang="fr-FR" dirty="0"/>
              <a:t> - Paul conclut sa lettre en mentionnant une dernière fois ses adversaires. Leur message n'est pas vide de la croix, comme Paul l'affirme clairement ici. Mais ils ajoutent la circoncision pour deux raisons : 1) pour éviter la persécution, et 2) pour pouvoir se vanter d'avoir convaincu les Galates de se faire circoncire.</a:t>
            </a:r>
            <a:endParaRPr lang="en-SN" dirty="0"/>
          </a:p>
          <a:p>
            <a:pPr lvl="1"/>
            <a:r>
              <a:rPr lang="fr-FR" dirty="0"/>
              <a:t>L'analyse que fait Paul de l'opposition ici est ce qui rend difficile d'affirmer clairement que ces missionnaires juifs n'étaient pas eux-mêmes sauvés. </a:t>
            </a:r>
          </a:p>
          <a:p>
            <a:pPr lvl="1"/>
            <a:r>
              <a:rPr lang="fr-FR" dirty="0"/>
              <a:t>Paul argue que rien ne pourrait jamais lui faire accepter d'ajouter quoi que ce soit à la croix. </a:t>
            </a:r>
          </a:p>
          <a:p>
            <a:pPr lvl="1"/>
            <a:endParaRPr lang="en-SN" sz="1800" dirty="0"/>
          </a:p>
        </p:txBody>
      </p:sp>
    </p:spTree>
    <p:extLst>
      <p:ext uri="{BB962C8B-B14F-4D97-AF65-F5344CB8AC3E}">
        <p14:creationId xmlns:p14="http://schemas.microsoft.com/office/powerpoint/2010/main" val="2824955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C3980A-B42F-FE6D-A40D-63434567C940}"/>
              </a:ext>
            </a:extLst>
          </p:cNvPr>
          <p:cNvSpPr>
            <a:spLocks noGrp="1"/>
          </p:cNvSpPr>
          <p:nvPr>
            <p:ph type="title"/>
          </p:nvPr>
        </p:nvSpPr>
        <p:spPr>
          <a:xfrm>
            <a:off x="838200" y="365125"/>
            <a:ext cx="10515600" cy="1325563"/>
          </a:xfrm>
        </p:spPr>
        <p:txBody>
          <a:bodyPr>
            <a:normAutofit/>
          </a:bodyPr>
          <a:lstStyle/>
          <a:p>
            <a:r>
              <a:rPr lang="fr-FR" sz="5400" dirty="0"/>
              <a:t>L'Évangile de la grâce : appliqué</a:t>
            </a:r>
            <a:endParaRPr lang="en-SN"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5746603-E939-C25B-85E6-B8521F77BE07}"/>
              </a:ext>
            </a:extLst>
          </p:cNvPr>
          <p:cNvSpPr>
            <a:spLocks noGrp="1"/>
          </p:cNvSpPr>
          <p:nvPr>
            <p:ph idx="1"/>
          </p:nvPr>
        </p:nvSpPr>
        <p:spPr>
          <a:xfrm>
            <a:off x="838200" y="1929384"/>
            <a:ext cx="10515600" cy="4251960"/>
          </a:xfrm>
        </p:spPr>
        <p:txBody>
          <a:bodyPr>
            <a:normAutofit/>
          </a:bodyPr>
          <a:lstStyle/>
          <a:p>
            <a:r>
              <a:rPr lang="fr-FR" sz="2200" dirty="0"/>
              <a:t>Conclusion (6.11-18) </a:t>
            </a:r>
            <a:endParaRPr lang="en-SN" sz="2200" dirty="0"/>
          </a:p>
          <a:p>
            <a:pPr lvl="1"/>
            <a:r>
              <a:rPr lang="fr-FR" sz="2200" dirty="0"/>
              <a:t>Être une nouvelle créature implique qu'on a des principes de vie complètement nouveaux. Le principe de la foi et celui d'être guidé par l'Esprit.</a:t>
            </a:r>
          </a:p>
          <a:p>
            <a:pPr lvl="1"/>
            <a:r>
              <a:rPr lang="fr-FR" b="1" dirty="0"/>
              <a:t>6.16-18</a:t>
            </a:r>
            <a:r>
              <a:rPr lang="fr-FR" dirty="0"/>
              <a:t> Paul conclut en leur rappelant la grâce et la paix dont il a parlé au début. Il s'agit de la même grâce (faveur imméritée) et de la même paix (on n'est plus ennemis) qui nous ont été données par l'œuvre du Christ sur la croix. Cela a du sens pour les Galates, mais pourquoi ajouter maintenant « et à l'Israël de Dieu » alors qu'il a passé tant de temps à détruire un aspect des croyances d'Israël ?</a:t>
            </a:r>
            <a:endParaRPr lang="en-SN" dirty="0"/>
          </a:p>
          <a:p>
            <a:pPr lvl="1"/>
            <a:r>
              <a:rPr lang="fr-FR" dirty="0"/>
              <a:t>Cela aurait été un rappel pertinent aux Juifs de cette communauté que Dieu n'en a pas fini avec Israël, mais qu'un jour, ils bénéficieront de la paix et de la grâce de Dieu en tant que nation.</a:t>
            </a:r>
            <a:endParaRPr lang="en-SN" dirty="0"/>
          </a:p>
          <a:p>
            <a:pPr lvl="1"/>
            <a:endParaRPr lang="en-SN" sz="2200" dirty="0"/>
          </a:p>
          <a:p>
            <a:pPr lvl="1"/>
            <a:endParaRPr lang="en-SN" sz="2200" dirty="0"/>
          </a:p>
        </p:txBody>
      </p:sp>
    </p:spTree>
    <p:extLst>
      <p:ext uri="{BB962C8B-B14F-4D97-AF65-F5344CB8AC3E}">
        <p14:creationId xmlns:p14="http://schemas.microsoft.com/office/powerpoint/2010/main" val="2543761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27CA61-EEDC-1852-3EB4-5993D6C21828}"/>
              </a:ext>
            </a:extLst>
          </p:cNvPr>
          <p:cNvSpPr>
            <a:spLocks noGrp="1"/>
          </p:cNvSpPr>
          <p:nvPr>
            <p:ph type="title"/>
          </p:nvPr>
        </p:nvSpPr>
        <p:spPr>
          <a:xfrm>
            <a:off x="838200" y="365125"/>
            <a:ext cx="10515600" cy="1325563"/>
          </a:xfrm>
        </p:spPr>
        <p:txBody>
          <a:bodyPr>
            <a:normAutofit/>
          </a:bodyPr>
          <a:lstStyle/>
          <a:p>
            <a:r>
              <a:rPr lang="fr-FR" sz="5400"/>
              <a:t>L'Évangile de la grâce : appliqué</a:t>
            </a:r>
            <a:endParaRPr lang="en-SN"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6638937-7338-29C3-9F09-B559DEABB68E}"/>
              </a:ext>
            </a:extLst>
          </p:cNvPr>
          <p:cNvSpPr>
            <a:spLocks noGrp="1"/>
          </p:cNvSpPr>
          <p:nvPr>
            <p:ph idx="1"/>
          </p:nvPr>
        </p:nvSpPr>
        <p:spPr>
          <a:xfrm>
            <a:off x="838200" y="1929384"/>
            <a:ext cx="10515600" cy="4251960"/>
          </a:xfrm>
        </p:spPr>
        <p:txBody>
          <a:bodyPr>
            <a:normAutofit/>
          </a:bodyPr>
          <a:lstStyle/>
          <a:p>
            <a:r>
              <a:rPr lang="fr-FR" sz="2200" dirty="0"/>
              <a:t>Conclusion (6.11-18) </a:t>
            </a:r>
            <a:endParaRPr lang="en-SN" sz="2200" dirty="0"/>
          </a:p>
          <a:p>
            <a:pPr lvl="1"/>
            <a:r>
              <a:rPr lang="fr-FR" dirty="0"/>
              <a:t>Dans ses dernières réflexions, il déclare que lorsqu'on regarde les cicatrices qu'il porte sur son corps, il faut cesser de lui causer des problèmes en insinuant qu'il proclame autre chose que la vérité. </a:t>
            </a:r>
          </a:p>
          <a:p>
            <a:pPr lvl="1"/>
            <a:r>
              <a:rPr lang="fr-FR" dirty="0"/>
              <a:t>Gardons-nous aussi les marques métaphoriques sur notre corps comme ceux qui ne cèdent pas sur la vérité. On devrait la connaître, la proclamer et la défendre comme Paul l'a fait.</a:t>
            </a:r>
            <a:endParaRPr lang="en-SN" dirty="0"/>
          </a:p>
          <a:p>
            <a:pPr lvl="1"/>
            <a:endParaRPr lang="en-SN" sz="2200" dirty="0"/>
          </a:p>
        </p:txBody>
      </p:sp>
    </p:spTree>
    <p:extLst>
      <p:ext uri="{BB962C8B-B14F-4D97-AF65-F5344CB8AC3E}">
        <p14:creationId xmlns:p14="http://schemas.microsoft.com/office/powerpoint/2010/main" val="27884392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2695</TotalTime>
  <Words>3820</Words>
  <Application>Microsoft Macintosh PowerPoint</Application>
  <PresentationFormat>Widescreen</PresentationFormat>
  <Paragraphs>130</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Aptos</vt:lpstr>
      <vt:lpstr>Aptos Display</vt:lpstr>
      <vt:lpstr>Arial</vt:lpstr>
      <vt:lpstr>Calibri</vt:lpstr>
      <vt:lpstr>Office Theme</vt:lpstr>
      <vt:lpstr>Session 9, Video 1</vt:lpstr>
      <vt:lpstr>L'Évangile de la grâce : appliqué</vt:lpstr>
      <vt:lpstr>L'Évangile de la grâce : appliqué</vt:lpstr>
      <vt:lpstr>L'Évangile de la grâce : appliqué</vt:lpstr>
      <vt:lpstr>Session 9, Video 2</vt:lpstr>
      <vt:lpstr>L'Évangile de la grâce : appliqué</vt:lpstr>
      <vt:lpstr>L'Évangile de la grâce : appliqué</vt:lpstr>
      <vt:lpstr>L'Évangile de la grâce : appliqué</vt:lpstr>
      <vt:lpstr>L'Évangile de la grâce : appliqué</vt:lpstr>
      <vt:lpstr>L'Évangile de la grâce : appliqué</vt:lpstr>
      <vt:lpstr>L'Évangile de la grâce : appliqué</vt:lpstr>
      <vt:lpstr>Session 10, Video 1</vt:lpstr>
      <vt:lpstr>L'Évangile de la grâce : appliqué</vt:lpstr>
      <vt:lpstr>L'Évangile de la grâce : appliqué</vt:lpstr>
      <vt:lpstr>L'Évangile de la grâce : appliqué</vt:lpstr>
      <vt:lpstr>L'Évangile de la grâce : appliqué</vt:lpstr>
      <vt:lpstr>L'Évangile de la grâce : appliqué</vt:lpstr>
      <vt:lpstr>L'Évangile de la grâce : appliqué</vt:lpstr>
      <vt:lpstr>Session 10, Video 2</vt:lpstr>
      <vt:lpstr>L'Évangile de la grâce : appliqué</vt:lpstr>
      <vt:lpstr>L'Évangile de la grâce : appliqué</vt:lpstr>
      <vt:lpstr>L'Évangile de la grâce : appliqué</vt:lpstr>
      <vt:lpstr>L'Évangile de la grâce : appliqué</vt:lpstr>
      <vt:lpstr>L'Évangile de la grâce : appliqué</vt:lpstr>
      <vt:lpstr>L'Évangile de la grâce : appliqué</vt:lpstr>
      <vt:lpstr>L'Évangile de la grâce : appliqué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bryan conard</dc:creator>
  <cp:lastModifiedBy>bryan conard</cp:lastModifiedBy>
  <cp:revision>1</cp:revision>
  <dcterms:created xsi:type="dcterms:W3CDTF">2026-01-19T13:26:22Z</dcterms:created>
  <dcterms:modified xsi:type="dcterms:W3CDTF">2026-01-21T10:23:04Z</dcterms:modified>
</cp:coreProperties>
</file>