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408" r:id="rId21"/>
    <p:sldId id="409" r:id="rId22"/>
    <p:sldId id="275" r:id="rId23"/>
    <p:sldId id="413" r:id="rId24"/>
    <p:sldId id="410" r:id="rId25"/>
    <p:sldId id="411" r:id="rId26"/>
    <p:sldId id="412" r:id="rId27"/>
    <p:sldId id="414" r:id="rId28"/>
    <p:sldId id="415" r:id="rId29"/>
    <p:sldId id="416" r:id="rId30"/>
    <p:sldId id="417" r:id="rId31"/>
    <p:sldId id="418" r:id="rId32"/>
    <p:sldId id="419" r:id="rId33"/>
    <p:sldId id="420" r:id="rId34"/>
    <p:sldId id="421" r:id="rId35"/>
    <p:sldId id="422" r:id="rId36"/>
    <p:sldId id="423" r:id="rId37"/>
    <p:sldId id="427" r:id="rId38"/>
    <p:sldId id="424" r:id="rId39"/>
    <p:sldId id="425" r:id="rId40"/>
    <p:sldId id="426" r:id="rId41"/>
    <p:sldId id="431" r:id="rId42"/>
    <p:sldId id="428" r:id="rId43"/>
    <p:sldId id="429" r:id="rId44"/>
    <p:sldId id="430" r:id="rId45"/>
    <p:sldId id="432" r:id="rId46"/>
    <p:sldId id="433" r:id="rId47"/>
    <p:sldId id="434" r:id="rId48"/>
    <p:sldId id="436" r:id="rId49"/>
    <p:sldId id="435" r:id="rId50"/>
    <p:sldId id="438" r:id="rId51"/>
    <p:sldId id="437" r:id="rId52"/>
    <p:sldId id="439" r:id="rId53"/>
    <p:sldId id="440" r:id="rId54"/>
    <p:sldId id="442" r:id="rId55"/>
    <p:sldId id="441" r:id="rId56"/>
    <p:sldId id="443" r:id="rId57"/>
    <p:sldId id="444" r:id="rId58"/>
    <p:sldId id="445" r:id="rId59"/>
    <p:sldId id="446" r:id="rId60"/>
    <p:sldId id="447" r:id="rId61"/>
    <p:sldId id="448" r:id="rId62"/>
    <p:sldId id="449" r:id="rId63"/>
    <p:sldId id="450" r:id="rId64"/>
    <p:sldId id="451" r:id="rId65"/>
    <p:sldId id="452" r:id="rId66"/>
    <p:sldId id="453" r:id="rId67"/>
    <p:sldId id="454" r:id="rId68"/>
    <p:sldId id="455" r:id="rId69"/>
    <p:sldId id="456" r:id="rId70"/>
    <p:sldId id="457" r:id="rId71"/>
    <p:sldId id="458" r:id="rId72"/>
    <p:sldId id="459" r:id="rId73"/>
    <p:sldId id="460" r:id="rId74"/>
    <p:sldId id="461" r:id="rId75"/>
    <p:sldId id="462" r:id="rId76"/>
    <p:sldId id="463" r:id="rId77"/>
    <p:sldId id="464" r:id="rId78"/>
    <p:sldId id="465" r:id="rId79"/>
    <p:sldId id="466" r:id="rId80"/>
    <p:sldId id="467" r:id="rId81"/>
    <p:sldId id="468" r:id="rId82"/>
    <p:sldId id="469" r:id="rId83"/>
    <p:sldId id="470" r:id="rId84"/>
    <p:sldId id="471" r:id="rId85"/>
    <p:sldId id="472" r:id="rId86"/>
    <p:sldId id="473" r:id="rId87"/>
    <p:sldId id="474" r:id="rId88"/>
    <p:sldId id="476" r:id="rId89"/>
    <p:sldId id="475" r:id="rId90"/>
    <p:sldId id="477" r:id="rId91"/>
    <p:sldId id="478" r:id="rId92"/>
    <p:sldId id="479" r:id="rId93"/>
    <p:sldId id="480" r:id="rId94"/>
    <p:sldId id="481" r:id="rId95"/>
    <p:sldId id="482" r:id="rId96"/>
    <p:sldId id="483" r:id="rId97"/>
    <p:sldId id="484" r:id="rId98"/>
    <p:sldId id="485" r:id="rId9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3B5953A-66F5-EB4A-8DAA-665984859EE6}">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408"/>
            <p14:sldId id="409"/>
            <p14:sldId id="275"/>
            <p14:sldId id="413"/>
            <p14:sldId id="410"/>
            <p14:sldId id="411"/>
            <p14:sldId id="412"/>
            <p14:sldId id="414"/>
            <p14:sldId id="415"/>
            <p14:sldId id="416"/>
            <p14:sldId id="417"/>
            <p14:sldId id="418"/>
            <p14:sldId id="419"/>
            <p14:sldId id="420"/>
            <p14:sldId id="421"/>
            <p14:sldId id="422"/>
            <p14:sldId id="423"/>
            <p14:sldId id="427"/>
            <p14:sldId id="424"/>
            <p14:sldId id="425"/>
            <p14:sldId id="426"/>
            <p14:sldId id="431"/>
            <p14:sldId id="428"/>
            <p14:sldId id="429"/>
            <p14:sldId id="430"/>
            <p14:sldId id="432"/>
            <p14:sldId id="433"/>
            <p14:sldId id="434"/>
            <p14:sldId id="436"/>
            <p14:sldId id="435"/>
            <p14:sldId id="438"/>
            <p14:sldId id="437"/>
            <p14:sldId id="439"/>
            <p14:sldId id="440"/>
            <p14:sldId id="442"/>
            <p14:sldId id="441"/>
            <p14:sldId id="443"/>
            <p14:sldId id="444"/>
            <p14:sldId id="445"/>
            <p14:sldId id="446"/>
            <p14:sldId id="447"/>
            <p14:sldId id="448"/>
            <p14:sldId id="449"/>
            <p14:sldId id="450"/>
            <p14:sldId id="451"/>
            <p14:sldId id="452"/>
            <p14:sldId id="453"/>
            <p14:sldId id="454"/>
            <p14:sldId id="455"/>
            <p14:sldId id="456"/>
            <p14:sldId id="457"/>
            <p14:sldId id="458"/>
            <p14:sldId id="459"/>
            <p14:sldId id="460"/>
            <p14:sldId id="461"/>
            <p14:sldId id="462"/>
            <p14:sldId id="463"/>
            <p14:sldId id="464"/>
            <p14:sldId id="465"/>
            <p14:sldId id="466"/>
            <p14:sldId id="467"/>
            <p14:sldId id="468"/>
            <p14:sldId id="469"/>
            <p14:sldId id="470"/>
            <p14:sldId id="471"/>
            <p14:sldId id="472"/>
            <p14:sldId id="473"/>
            <p14:sldId id="474"/>
            <p14:sldId id="476"/>
            <p14:sldId id="475"/>
            <p14:sldId id="477"/>
            <p14:sldId id="478"/>
            <p14:sldId id="479"/>
            <p14:sldId id="480"/>
            <p14:sldId id="481"/>
            <p14:sldId id="482"/>
            <p14:sldId id="483"/>
            <p14:sldId id="484"/>
            <p14:sldId id="4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D1A6E6-9348-E041-99E0-6D560452BE1E}" v="379" dt="2026-02-02T10:28:13.9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71"/>
    <p:restoredTop sz="94318"/>
  </p:normalViewPr>
  <p:slideViewPr>
    <p:cSldViewPr snapToGrid="0">
      <p:cViewPr varScale="1">
        <p:scale>
          <a:sx n="56" d="100"/>
          <a:sy n="56" d="100"/>
        </p:scale>
        <p:origin x="200" y="19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h Bell" userId="481aeb82-b943-4e75-bf52-8ce2406b5985" providerId="ADAL" clId="{45D46872-7EDD-5A9D-A265-6C8F26BF36C9}"/>
    <pc:docChg chg="undo custSel addSld delSld modSld sldOrd addSection delSection modSection">
      <pc:chgData name="Josh Bell" userId="481aeb82-b943-4e75-bf52-8ce2406b5985" providerId="ADAL" clId="{45D46872-7EDD-5A9D-A265-6C8F26BF36C9}" dt="2026-01-27T13:17:45.141" v="8178" actId="115"/>
      <pc:docMkLst>
        <pc:docMk/>
      </pc:docMkLst>
      <pc:sldChg chg="modSp mod">
        <pc:chgData name="Josh Bell" userId="481aeb82-b943-4e75-bf52-8ce2406b5985" providerId="ADAL" clId="{45D46872-7EDD-5A9D-A265-6C8F26BF36C9}" dt="2026-01-27T11:34:55.728" v="8126" actId="790"/>
        <pc:sldMkLst>
          <pc:docMk/>
          <pc:sldMk cId="2302307129" sldId="256"/>
        </pc:sldMkLst>
        <pc:spChg chg="mod">
          <ac:chgData name="Josh Bell" userId="481aeb82-b943-4e75-bf52-8ce2406b5985" providerId="ADAL" clId="{45D46872-7EDD-5A9D-A265-6C8F26BF36C9}" dt="2026-01-27T11:34:55.728" v="8126" actId="790"/>
          <ac:spMkLst>
            <pc:docMk/>
            <pc:sldMk cId="2302307129" sldId="256"/>
            <ac:spMk id="2" creationId="{A0FCD1DF-59B8-729F-D607-959C07C71A18}"/>
          </ac:spMkLst>
        </pc:spChg>
      </pc:sldChg>
      <pc:sldChg chg="modSp mod">
        <pc:chgData name="Josh Bell" userId="481aeb82-b943-4e75-bf52-8ce2406b5985" providerId="ADAL" clId="{45D46872-7EDD-5A9D-A265-6C8F26BF36C9}" dt="2026-01-27T11:34:55.728" v="8126" actId="790"/>
        <pc:sldMkLst>
          <pc:docMk/>
          <pc:sldMk cId="3517234527" sldId="257"/>
        </pc:sldMkLst>
        <pc:spChg chg="mod">
          <ac:chgData name="Josh Bell" userId="481aeb82-b943-4e75-bf52-8ce2406b5985" providerId="ADAL" clId="{45D46872-7EDD-5A9D-A265-6C8F26BF36C9}" dt="2026-01-27T11:34:55.728" v="8126" actId="790"/>
          <ac:spMkLst>
            <pc:docMk/>
            <pc:sldMk cId="3517234527" sldId="257"/>
            <ac:spMk id="2" creationId="{C76C6AD1-9296-FB23-DE30-2B49FC3ED575}"/>
          </ac:spMkLst>
        </pc:spChg>
        <pc:spChg chg="mod">
          <ac:chgData name="Josh Bell" userId="481aeb82-b943-4e75-bf52-8ce2406b5985" providerId="ADAL" clId="{45D46872-7EDD-5A9D-A265-6C8F26BF36C9}" dt="2026-01-27T11:34:55.728" v="8126" actId="790"/>
          <ac:spMkLst>
            <pc:docMk/>
            <pc:sldMk cId="3517234527" sldId="257"/>
            <ac:spMk id="9" creationId="{8CD2B798-7994-4548-A2BE-4AEF9C1A5FAE}"/>
          </ac:spMkLst>
        </pc:spChg>
        <pc:spChg chg="mod">
          <ac:chgData name="Josh Bell" userId="481aeb82-b943-4e75-bf52-8ce2406b5985" providerId="ADAL" clId="{45D46872-7EDD-5A9D-A265-6C8F26BF36C9}" dt="2026-01-27T11:34:55.728" v="8126" actId="790"/>
          <ac:spMkLst>
            <pc:docMk/>
            <pc:sldMk cId="3517234527" sldId="257"/>
            <ac:spMk id="11" creationId="{E6162320-3B67-42BB-AF9D-939326E6489E}"/>
          </ac:spMkLst>
        </pc:spChg>
      </pc:sldChg>
      <pc:sldChg chg="modSp mod">
        <pc:chgData name="Josh Bell" userId="481aeb82-b943-4e75-bf52-8ce2406b5985" providerId="ADAL" clId="{45D46872-7EDD-5A9D-A265-6C8F26BF36C9}" dt="2026-01-27T11:34:55.728" v="8126" actId="790"/>
        <pc:sldMkLst>
          <pc:docMk/>
          <pc:sldMk cId="789173066" sldId="258"/>
        </pc:sldMkLst>
        <pc:spChg chg="mod">
          <ac:chgData name="Josh Bell" userId="481aeb82-b943-4e75-bf52-8ce2406b5985" providerId="ADAL" clId="{45D46872-7EDD-5A9D-A265-6C8F26BF36C9}" dt="2026-01-27T11:34:55.728" v="8126" actId="790"/>
          <ac:spMkLst>
            <pc:docMk/>
            <pc:sldMk cId="789173066" sldId="258"/>
            <ac:spMk id="2" creationId="{881847C8-B847-D76F-5C78-D613D440627C}"/>
          </ac:spMkLst>
        </pc:spChg>
        <pc:spChg chg="mod">
          <ac:chgData name="Josh Bell" userId="481aeb82-b943-4e75-bf52-8ce2406b5985" providerId="ADAL" clId="{45D46872-7EDD-5A9D-A265-6C8F26BF36C9}" dt="2026-01-27T11:34:55.728" v="8126" actId="790"/>
          <ac:spMkLst>
            <pc:docMk/>
            <pc:sldMk cId="789173066" sldId="258"/>
            <ac:spMk id="18" creationId="{8CD2B798-7994-4548-A2BE-4AEF9C1A5FAE}"/>
          </ac:spMkLst>
        </pc:spChg>
        <pc:spChg chg="mod">
          <ac:chgData name="Josh Bell" userId="481aeb82-b943-4e75-bf52-8ce2406b5985" providerId="ADAL" clId="{45D46872-7EDD-5A9D-A265-6C8F26BF36C9}" dt="2026-01-27T11:34:55.728" v="8126" actId="790"/>
          <ac:spMkLst>
            <pc:docMk/>
            <pc:sldMk cId="789173066" sldId="258"/>
            <ac:spMk id="20" creationId="{E6162320-3B67-42BB-AF9D-939326E6489E}"/>
          </ac:spMkLst>
        </pc:spChg>
      </pc:sldChg>
      <pc:sldChg chg="modSp mod">
        <pc:chgData name="Josh Bell" userId="481aeb82-b943-4e75-bf52-8ce2406b5985" providerId="ADAL" clId="{45D46872-7EDD-5A9D-A265-6C8F26BF36C9}" dt="2026-01-27T11:34:55.728" v="8126" actId="790"/>
        <pc:sldMkLst>
          <pc:docMk/>
          <pc:sldMk cId="3470714888" sldId="259"/>
        </pc:sldMkLst>
        <pc:spChg chg="mod">
          <ac:chgData name="Josh Bell" userId="481aeb82-b943-4e75-bf52-8ce2406b5985" providerId="ADAL" clId="{45D46872-7EDD-5A9D-A265-6C8F26BF36C9}" dt="2026-01-27T11:34:55.728" v="8126" actId="790"/>
          <ac:spMkLst>
            <pc:docMk/>
            <pc:sldMk cId="3470714888" sldId="259"/>
            <ac:spMk id="2" creationId="{2A28D1E2-1173-47B7-90A5-75B134B11D06}"/>
          </ac:spMkLst>
        </pc:spChg>
        <pc:spChg chg="mod">
          <ac:chgData name="Josh Bell" userId="481aeb82-b943-4e75-bf52-8ce2406b5985" providerId="ADAL" clId="{45D46872-7EDD-5A9D-A265-6C8F26BF36C9}" dt="2026-01-27T11:34:55.728" v="8126" actId="790"/>
          <ac:spMkLst>
            <pc:docMk/>
            <pc:sldMk cId="3470714888" sldId="259"/>
            <ac:spMk id="3" creationId="{44CC4588-449D-ACEA-E521-CC13EFA7E2C6}"/>
          </ac:spMkLst>
        </pc:spChg>
      </pc:sldChg>
      <pc:sldChg chg="modSp mod">
        <pc:chgData name="Josh Bell" userId="481aeb82-b943-4e75-bf52-8ce2406b5985" providerId="ADAL" clId="{45D46872-7EDD-5A9D-A265-6C8F26BF36C9}" dt="2026-01-27T11:34:55.728" v="8126" actId="790"/>
        <pc:sldMkLst>
          <pc:docMk/>
          <pc:sldMk cId="1739181912" sldId="260"/>
        </pc:sldMkLst>
        <pc:spChg chg="mod">
          <ac:chgData name="Josh Bell" userId="481aeb82-b943-4e75-bf52-8ce2406b5985" providerId="ADAL" clId="{45D46872-7EDD-5A9D-A265-6C8F26BF36C9}" dt="2026-01-27T11:34:55.728" v="8126" actId="790"/>
          <ac:spMkLst>
            <pc:docMk/>
            <pc:sldMk cId="1739181912" sldId="260"/>
            <ac:spMk id="2" creationId="{F0B4CD9F-ECA7-D047-1FDF-7619C0D6A1D1}"/>
          </ac:spMkLst>
        </pc:spChg>
        <pc:spChg chg="mod">
          <ac:chgData name="Josh Bell" userId="481aeb82-b943-4e75-bf52-8ce2406b5985" providerId="ADAL" clId="{45D46872-7EDD-5A9D-A265-6C8F26BF36C9}" dt="2026-01-27T11:34:55.728" v="8126" actId="790"/>
          <ac:spMkLst>
            <pc:docMk/>
            <pc:sldMk cId="1739181912" sldId="260"/>
            <ac:spMk id="3" creationId="{7DA5B87B-7640-24FC-118D-585EA52412C0}"/>
          </ac:spMkLst>
        </pc:spChg>
      </pc:sldChg>
      <pc:sldChg chg="modSp mod">
        <pc:chgData name="Josh Bell" userId="481aeb82-b943-4e75-bf52-8ce2406b5985" providerId="ADAL" clId="{45D46872-7EDD-5A9D-A265-6C8F26BF36C9}" dt="2026-01-27T11:34:55.728" v="8126" actId="790"/>
        <pc:sldMkLst>
          <pc:docMk/>
          <pc:sldMk cId="2555779433" sldId="261"/>
        </pc:sldMkLst>
        <pc:spChg chg="mod">
          <ac:chgData name="Josh Bell" userId="481aeb82-b943-4e75-bf52-8ce2406b5985" providerId="ADAL" clId="{45D46872-7EDD-5A9D-A265-6C8F26BF36C9}" dt="2026-01-27T11:34:55.728" v="8126" actId="790"/>
          <ac:spMkLst>
            <pc:docMk/>
            <pc:sldMk cId="2555779433" sldId="261"/>
            <ac:spMk id="2" creationId="{59FF1BB1-2706-9731-1451-C2CCD7B6762A}"/>
          </ac:spMkLst>
        </pc:spChg>
        <pc:spChg chg="mod">
          <ac:chgData name="Josh Bell" userId="481aeb82-b943-4e75-bf52-8ce2406b5985" providerId="ADAL" clId="{45D46872-7EDD-5A9D-A265-6C8F26BF36C9}" dt="2026-01-27T11:34:55.728" v="8126" actId="790"/>
          <ac:spMkLst>
            <pc:docMk/>
            <pc:sldMk cId="2555779433" sldId="261"/>
            <ac:spMk id="3" creationId="{32F95768-8FF9-AAE9-3C43-79EBDA17BEFB}"/>
          </ac:spMkLst>
        </pc:spChg>
      </pc:sldChg>
      <pc:sldChg chg="modSp mod">
        <pc:chgData name="Josh Bell" userId="481aeb82-b943-4e75-bf52-8ce2406b5985" providerId="ADAL" clId="{45D46872-7EDD-5A9D-A265-6C8F26BF36C9}" dt="2026-01-27T11:34:55.728" v="8126" actId="790"/>
        <pc:sldMkLst>
          <pc:docMk/>
          <pc:sldMk cId="934102681" sldId="262"/>
        </pc:sldMkLst>
        <pc:spChg chg="mod">
          <ac:chgData name="Josh Bell" userId="481aeb82-b943-4e75-bf52-8ce2406b5985" providerId="ADAL" clId="{45D46872-7EDD-5A9D-A265-6C8F26BF36C9}" dt="2026-01-27T11:34:55.728" v="8126" actId="790"/>
          <ac:spMkLst>
            <pc:docMk/>
            <pc:sldMk cId="934102681" sldId="262"/>
            <ac:spMk id="2" creationId="{0FBEA530-84A7-4269-957D-0F5C0CA3B72A}"/>
          </ac:spMkLst>
        </pc:spChg>
        <pc:spChg chg="mod">
          <ac:chgData name="Josh Bell" userId="481aeb82-b943-4e75-bf52-8ce2406b5985" providerId="ADAL" clId="{45D46872-7EDD-5A9D-A265-6C8F26BF36C9}" dt="2026-01-27T11:34:55.728" v="8126" actId="790"/>
          <ac:spMkLst>
            <pc:docMk/>
            <pc:sldMk cId="934102681" sldId="262"/>
            <ac:spMk id="3" creationId="{0AFD4830-55D0-0B91-DF59-85A6D608A11B}"/>
          </ac:spMkLst>
        </pc:spChg>
      </pc:sldChg>
      <pc:sldChg chg="modSp mod">
        <pc:chgData name="Josh Bell" userId="481aeb82-b943-4e75-bf52-8ce2406b5985" providerId="ADAL" clId="{45D46872-7EDD-5A9D-A265-6C8F26BF36C9}" dt="2026-01-27T11:34:55.728" v="8126" actId="790"/>
        <pc:sldMkLst>
          <pc:docMk/>
          <pc:sldMk cId="309979339" sldId="263"/>
        </pc:sldMkLst>
        <pc:spChg chg="mod">
          <ac:chgData name="Josh Bell" userId="481aeb82-b943-4e75-bf52-8ce2406b5985" providerId="ADAL" clId="{45D46872-7EDD-5A9D-A265-6C8F26BF36C9}" dt="2026-01-27T11:34:55.728" v="8126" actId="790"/>
          <ac:spMkLst>
            <pc:docMk/>
            <pc:sldMk cId="309979339" sldId="263"/>
            <ac:spMk id="2" creationId="{2B4C4B0C-8BE4-EEBC-3240-ECFC6D0BFE24}"/>
          </ac:spMkLst>
        </pc:spChg>
        <pc:spChg chg="mod">
          <ac:chgData name="Josh Bell" userId="481aeb82-b943-4e75-bf52-8ce2406b5985" providerId="ADAL" clId="{45D46872-7EDD-5A9D-A265-6C8F26BF36C9}" dt="2026-01-27T11:34:55.728" v="8126" actId="790"/>
          <ac:spMkLst>
            <pc:docMk/>
            <pc:sldMk cId="309979339" sldId="263"/>
            <ac:spMk id="3" creationId="{7A0C0A6A-A666-61F4-293E-693DE0D6344F}"/>
          </ac:spMkLst>
        </pc:spChg>
      </pc:sldChg>
      <pc:sldChg chg="modSp mod">
        <pc:chgData name="Josh Bell" userId="481aeb82-b943-4e75-bf52-8ce2406b5985" providerId="ADAL" clId="{45D46872-7EDD-5A9D-A265-6C8F26BF36C9}" dt="2026-01-27T11:34:55.728" v="8126" actId="790"/>
        <pc:sldMkLst>
          <pc:docMk/>
          <pc:sldMk cId="1531846294" sldId="264"/>
        </pc:sldMkLst>
        <pc:spChg chg="mod">
          <ac:chgData name="Josh Bell" userId="481aeb82-b943-4e75-bf52-8ce2406b5985" providerId="ADAL" clId="{45D46872-7EDD-5A9D-A265-6C8F26BF36C9}" dt="2026-01-27T11:34:55.728" v="8126" actId="790"/>
          <ac:spMkLst>
            <pc:docMk/>
            <pc:sldMk cId="1531846294" sldId="264"/>
            <ac:spMk id="2" creationId="{05EBA7F2-72F1-1F15-B909-33660FA6E516}"/>
          </ac:spMkLst>
        </pc:spChg>
        <pc:spChg chg="mod">
          <ac:chgData name="Josh Bell" userId="481aeb82-b943-4e75-bf52-8ce2406b5985" providerId="ADAL" clId="{45D46872-7EDD-5A9D-A265-6C8F26BF36C9}" dt="2026-01-27T11:34:55.728" v="8126" actId="790"/>
          <ac:spMkLst>
            <pc:docMk/>
            <pc:sldMk cId="1531846294" sldId="264"/>
            <ac:spMk id="3" creationId="{5B3052D9-7B05-6FA8-5BE9-03B0AF61245C}"/>
          </ac:spMkLst>
        </pc:spChg>
      </pc:sldChg>
      <pc:sldChg chg="modSp mod">
        <pc:chgData name="Josh Bell" userId="481aeb82-b943-4e75-bf52-8ce2406b5985" providerId="ADAL" clId="{45D46872-7EDD-5A9D-A265-6C8F26BF36C9}" dt="2026-01-27T11:34:55.728" v="8126" actId="790"/>
        <pc:sldMkLst>
          <pc:docMk/>
          <pc:sldMk cId="892512109" sldId="265"/>
        </pc:sldMkLst>
        <pc:spChg chg="mod">
          <ac:chgData name="Josh Bell" userId="481aeb82-b943-4e75-bf52-8ce2406b5985" providerId="ADAL" clId="{45D46872-7EDD-5A9D-A265-6C8F26BF36C9}" dt="2026-01-27T11:34:55.728" v="8126" actId="790"/>
          <ac:spMkLst>
            <pc:docMk/>
            <pc:sldMk cId="892512109" sldId="265"/>
            <ac:spMk id="2" creationId="{2F8943B0-49EF-267F-52C8-23A1126C0CC2}"/>
          </ac:spMkLst>
        </pc:spChg>
        <pc:spChg chg="mod">
          <ac:chgData name="Josh Bell" userId="481aeb82-b943-4e75-bf52-8ce2406b5985" providerId="ADAL" clId="{45D46872-7EDD-5A9D-A265-6C8F26BF36C9}" dt="2026-01-27T11:34:55.728" v="8126" actId="790"/>
          <ac:spMkLst>
            <pc:docMk/>
            <pc:sldMk cId="892512109" sldId="265"/>
            <ac:spMk id="3" creationId="{299D0376-E642-4510-2815-14E0793AB63C}"/>
          </ac:spMkLst>
        </pc:spChg>
      </pc:sldChg>
      <pc:sldChg chg="modSp mod">
        <pc:chgData name="Josh Bell" userId="481aeb82-b943-4e75-bf52-8ce2406b5985" providerId="ADAL" clId="{45D46872-7EDD-5A9D-A265-6C8F26BF36C9}" dt="2026-01-27T11:34:55.728" v="8126" actId="790"/>
        <pc:sldMkLst>
          <pc:docMk/>
          <pc:sldMk cId="1660072285" sldId="266"/>
        </pc:sldMkLst>
        <pc:spChg chg="mod">
          <ac:chgData name="Josh Bell" userId="481aeb82-b943-4e75-bf52-8ce2406b5985" providerId="ADAL" clId="{45D46872-7EDD-5A9D-A265-6C8F26BF36C9}" dt="2026-01-27T11:34:55.728" v="8126" actId="790"/>
          <ac:spMkLst>
            <pc:docMk/>
            <pc:sldMk cId="1660072285" sldId="266"/>
            <ac:spMk id="2" creationId="{CA532A99-9F95-2FC6-B25E-87158CDB60D7}"/>
          </ac:spMkLst>
        </pc:spChg>
        <pc:spChg chg="mod">
          <ac:chgData name="Josh Bell" userId="481aeb82-b943-4e75-bf52-8ce2406b5985" providerId="ADAL" clId="{45D46872-7EDD-5A9D-A265-6C8F26BF36C9}" dt="2026-01-27T11:34:55.728" v="8126" actId="790"/>
          <ac:spMkLst>
            <pc:docMk/>
            <pc:sldMk cId="1660072285" sldId="266"/>
            <ac:spMk id="3" creationId="{4EB2A11B-9622-7637-52D4-E2425595DE61}"/>
          </ac:spMkLst>
        </pc:spChg>
      </pc:sldChg>
      <pc:sldChg chg="modSp mod">
        <pc:chgData name="Josh Bell" userId="481aeb82-b943-4e75-bf52-8ce2406b5985" providerId="ADAL" clId="{45D46872-7EDD-5A9D-A265-6C8F26BF36C9}" dt="2026-01-27T11:34:55.728" v="8126" actId="790"/>
        <pc:sldMkLst>
          <pc:docMk/>
          <pc:sldMk cId="1260767867" sldId="267"/>
        </pc:sldMkLst>
        <pc:spChg chg="mod">
          <ac:chgData name="Josh Bell" userId="481aeb82-b943-4e75-bf52-8ce2406b5985" providerId="ADAL" clId="{45D46872-7EDD-5A9D-A265-6C8F26BF36C9}" dt="2026-01-27T11:34:55.728" v="8126" actId="790"/>
          <ac:spMkLst>
            <pc:docMk/>
            <pc:sldMk cId="1260767867" sldId="267"/>
            <ac:spMk id="2" creationId="{31861DB2-592E-F441-E3D5-59ED32168DBA}"/>
          </ac:spMkLst>
        </pc:spChg>
        <pc:spChg chg="mod">
          <ac:chgData name="Josh Bell" userId="481aeb82-b943-4e75-bf52-8ce2406b5985" providerId="ADAL" clId="{45D46872-7EDD-5A9D-A265-6C8F26BF36C9}" dt="2026-01-27T11:34:55.728" v="8126" actId="790"/>
          <ac:spMkLst>
            <pc:docMk/>
            <pc:sldMk cId="1260767867" sldId="267"/>
            <ac:spMk id="3" creationId="{5F73141B-A027-9978-4A81-E697BAC07AA9}"/>
          </ac:spMkLst>
        </pc:spChg>
      </pc:sldChg>
      <pc:sldChg chg="modSp mod">
        <pc:chgData name="Josh Bell" userId="481aeb82-b943-4e75-bf52-8ce2406b5985" providerId="ADAL" clId="{45D46872-7EDD-5A9D-A265-6C8F26BF36C9}" dt="2026-01-27T11:34:55.728" v="8126" actId="790"/>
        <pc:sldMkLst>
          <pc:docMk/>
          <pc:sldMk cId="250682901" sldId="268"/>
        </pc:sldMkLst>
        <pc:spChg chg="mod">
          <ac:chgData name="Josh Bell" userId="481aeb82-b943-4e75-bf52-8ce2406b5985" providerId="ADAL" clId="{45D46872-7EDD-5A9D-A265-6C8F26BF36C9}" dt="2026-01-27T11:34:55.728" v="8126" actId="790"/>
          <ac:spMkLst>
            <pc:docMk/>
            <pc:sldMk cId="250682901" sldId="268"/>
            <ac:spMk id="2" creationId="{26D53A9C-113C-BDF0-39A1-BDD121B453E4}"/>
          </ac:spMkLst>
        </pc:spChg>
        <pc:spChg chg="mod">
          <ac:chgData name="Josh Bell" userId="481aeb82-b943-4e75-bf52-8ce2406b5985" providerId="ADAL" clId="{45D46872-7EDD-5A9D-A265-6C8F26BF36C9}" dt="2026-01-27T11:34:55.728" v="8126" actId="790"/>
          <ac:spMkLst>
            <pc:docMk/>
            <pc:sldMk cId="250682901" sldId="268"/>
            <ac:spMk id="3" creationId="{3D900C7D-A491-8CBD-E1CB-05215F5B2A4D}"/>
          </ac:spMkLst>
        </pc:spChg>
      </pc:sldChg>
      <pc:sldChg chg="modSp mod">
        <pc:chgData name="Josh Bell" userId="481aeb82-b943-4e75-bf52-8ce2406b5985" providerId="ADAL" clId="{45D46872-7EDD-5A9D-A265-6C8F26BF36C9}" dt="2026-01-27T11:34:55.728" v="8126" actId="790"/>
        <pc:sldMkLst>
          <pc:docMk/>
          <pc:sldMk cId="4043072300" sldId="269"/>
        </pc:sldMkLst>
        <pc:spChg chg="mod">
          <ac:chgData name="Josh Bell" userId="481aeb82-b943-4e75-bf52-8ce2406b5985" providerId="ADAL" clId="{45D46872-7EDD-5A9D-A265-6C8F26BF36C9}" dt="2026-01-27T11:34:55.728" v="8126" actId="790"/>
          <ac:spMkLst>
            <pc:docMk/>
            <pc:sldMk cId="4043072300" sldId="269"/>
            <ac:spMk id="2" creationId="{60FD1ED0-4183-27EE-25A8-BB0CD1582455}"/>
          </ac:spMkLst>
        </pc:spChg>
        <pc:spChg chg="mod">
          <ac:chgData name="Josh Bell" userId="481aeb82-b943-4e75-bf52-8ce2406b5985" providerId="ADAL" clId="{45D46872-7EDD-5A9D-A265-6C8F26BF36C9}" dt="2026-01-27T11:34:55.728" v="8126" actId="790"/>
          <ac:spMkLst>
            <pc:docMk/>
            <pc:sldMk cId="4043072300" sldId="269"/>
            <ac:spMk id="3" creationId="{520F3C54-37DF-B8AB-3ADA-A75B6444DDC7}"/>
          </ac:spMkLst>
        </pc:spChg>
      </pc:sldChg>
      <pc:sldChg chg="modSp mod">
        <pc:chgData name="Josh Bell" userId="481aeb82-b943-4e75-bf52-8ce2406b5985" providerId="ADAL" clId="{45D46872-7EDD-5A9D-A265-6C8F26BF36C9}" dt="2026-01-27T11:34:55.728" v="8126" actId="790"/>
        <pc:sldMkLst>
          <pc:docMk/>
          <pc:sldMk cId="4266082964" sldId="270"/>
        </pc:sldMkLst>
        <pc:spChg chg="mod">
          <ac:chgData name="Josh Bell" userId="481aeb82-b943-4e75-bf52-8ce2406b5985" providerId="ADAL" clId="{45D46872-7EDD-5A9D-A265-6C8F26BF36C9}" dt="2026-01-27T11:34:55.728" v="8126" actId="790"/>
          <ac:spMkLst>
            <pc:docMk/>
            <pc:sldMk cId="4266082964" sldId="270"/>
            <ac:spMk id="2" creationId="{BBB432A8-9793-D135-7E89-BEA3F554F99A}"/>
          </ac:spMkLst>
        </pc:spChg>
        <pc:spChg chg="mod">
          <ac:chgData name="Josh Bell" userId="481aeb82-b943-4e75-bf52-8ce2406b5985" providerId="ADAL" clId="{45D46872-7EDD-5A9D-A265-6C8F26BF36C9}" dt="2026-01-27T11:34:55.728" v="8126" actId="790"/>
          <ac:spMkLst>
            <pc:docMk/>
            <pc:sldMk cId="4266082964" sldId="270"/>
            <ac:spMk id="3" creationId="{85A1552E-0E03-C856-E4FB-E660126E210E}"/>
          </ac:spMkLst>
        </pc:spChg>
      </pc:sldChg>
      <pc:sldChg chg="modSp mod">
        <pc:chgData name="Josh Bell" userId="481aeb82-b943-4e75-bf52-8ce2406b5985" providerId="ADAL" clId="{45D46872-7EDD-5A9D-A265-6C8F26BF36C9}" dt="2026-01-27T11:34:55.728" v="8126" actId="790"/>
        <pc:sldMkLst>
          <pc:docMk/>
          <pc:sldMk cId="2241988502" sldId="271"/>
        </pc:sldMkLst>
        <pc:spChg chg="mod">
          <ac:chgData name="Josh Bell" userId="481aeb82-b943-4e75-bf52-8ce2406b5985" providerId="ADAL" clId="{45D46872-7EDD-5A9D-A265-6C8F26BF36C9}" dt="2026-01-27T11:34:55.728" v="8126" actId="790"/>
          <ac:spMkLst>
            <pc:docMk/>
            <pc:sldMk cId="2241988502" sldId="271"/>
            <ac:spMk id="2" creationId="{74105099-182E-E1BE-6BC9-FA7FA5284B29}"/>
          </ac:spMkLst>
        </pc:spChg>
        <pc:spChg chg="mod">
          <ac:chgData name="Josh Bell" userId="481aeb82-b943-4e75-bf52-8ce2406b5985" providerId="ADAL" clId="{45D46872-7EDD-5A9D-A265-6C8F26BF36C9}" dt="2026-01-27T11:34:55.728" v="8126" actId="790"/>
          <ac:spMkLst>
            <pc:docMk/>
            <pc:sldMk cId="2241988502" sldId="271"/>
            <ac:spMk id="3" creationId="{D2B000AF-E312-F34A-CFA9-BAA8F1AF5A58}"/>
          </ac:spMkLst>
        </pc:spChg>
      </pc:sldChg>
      <pc:sldChg chg="modSp mod">
        <pc:chgData name="Josh Bell" userId="481aeb82-b943-4e75-bf52-8ce2406b5985" providerId="ADAL" clId="{45D46872-7EDD-5A9D-A265-6C8F26BF36C9}" dt="2026-01-27T11:34:55.728" v="8126" actId="790"/>
        <pc:sldMkLst>
          <pc:docMk/>
          <pc:sldMk cId="3417759732" sldId="272"/>
        </pc:sldMkLst>
        <pc:spChg chg="mod">
          <ac:chgData name="Josh Bell" userId="481aeb82-b943-4e75-bf52-8ce2406b5985" providerId="ADAL" clId="{45D46872-7EDD-5A9D-A265-6C8F26BF36C9}" dt="2026-01-27T11:34:55.728" v="8126" actId="790"/>
          <ac:spMkLst>
            <pc:docMk/>
            <pc:sldMk cId="3417759732" sldId="272"/>
            <ac:spMk id="2" creationId="{800D7076-ED18-1952-43A2-50E7015A478B}"/>
          </ac:spMkLst>
        </pc:spChg>
        <pc:spChg chg="mod">
          <ac:chgData name="Josh Bell" userId="481aeb82-b943-4e75-bf52-8ce2406b5985" providerId="ADAL" clId="{45D46872-7EDD-5A9D-A265-6C8F26BF36C9}" dt="2026-01-27T11:34:55.728" v="8126" actId="790"/>
          <ac:spMkLst>
            <pc:docMk/>
            <pc:sldMk cId="3417759732" sldId="272"/>
            <ac:spMk id="3" creationId="{9B48A1D5-36F7-2360-285A-EAF41E3A8F72}"/>
          </ac:spMkLst>
        </pc:spChg>
      </pc:sldChg>
      <pc:sldChg chg="modSp mod">
        <pc:chgData name="Josh Bell" userId="481aeb82-b943-4e75-bf52-8ce2406b5985" providerId="ADAL" clId="{45D46872-7EDD-5A9D-A265-6C8F26BF36C9}" dt="2026-01-27T11:34:55.728" v="8126" actId="790"/>
        <pc:sldMkLst>
          <pc:docMk/>
          <pc:sldMk cId="1049107283" sldId="273"/>
        </pc:sldMkLst>
        <pc:spChg chg="mod">
          <ac:chgData name="Josh Bell" userId="481aeb82-b943-4e75-bf52-8ce2406b5985" providerId="ADAL" clId="{45D46872-7EDD-5A9D-A265-6C8F26BF36C9}" dt="2026-01-27T11:34:55.728" v="8126" actId="790"/>
          <ac:spMkLst>
            <pc:docMk/>
            <pc:sldMk cId="1049107283" sldId="273"/>
            <ac:spMk id="2" creationId="{AAA9EF1E-F4FC-B52E-B8DB-F0F140E1495F}"/>
          </ac:spMkLst>
        </pc:spChg>
        <pc:spChg chg="mod">
          <ac:chgData name="Josh Bell" userId="481aeb82-b943-4e75-bf52-8ce2406b5985" providerId="ADAL" clId="{45D46872-7EDD-5A9D-A265-6C8F26BF36C9}" dt="2026-01-27T11:34:55.728" v="8126" actId="790"/>
          <ac:spMkLst>
            <pc:docMk/>
            <pc:sldMk cId="1049107283" sldId="273"/>
            <ac:spMk id="3" creationId="{B2D29E2F-DA42-42F3-B91E-3034AA764CF6}"/>
          </ac:spMkLst>
        </pc:spChg>
      </pc:sldChg>
      <pc:sldChg chg="modSp mod">
        <pc:chgData name="Josh Bell" userId="481aeb82-b943-4e75-bf52-8ce2406b5985" providerId="ADAL" clId="{45D46872-7EDD-5A9D-A265-6C8F26BF36C9}" dt="2026-01-27T11:34:55.728" v="8126" actId="790"/>
        <pc:sldMkLst>
          <pc:docMk/>
          <pc:sldMk cId="165961053" sldId="274"/>
        </pc:sldMkLst>
        <pc:spChg chg="mod">
          <ac:chgData name="Josh Bell" userId="481aeb82-b943-4e75-bf52-8ce2406b5985" providerId="ADAL" clId="{45D46872-7EDD-5A9D-A265-6C8F26BF36C9}" dt="2026-01-27T11:34:55.728" v="8126" actId="790"/>
          <ac:spMkLst>
            <pc:docMk/>
            <pc:sldMk cId="165961053" sldId="274"/>
            <ac:spMk id="2" creationId="{93D4F93A-6490-F7B0-9D04-77499C46F17B}"/>
          </ac:spMkLst>
        </pc:spChg>
        <pc:spChg chg="mod">
          <ac:chgData name="Josh Bell" userId="481aeb82-b943-4e75-bf52-8ce2406b5985" providerId="ADAL" clId="{45D46872-7EDD-5A9D-A265-6C8F26BF36C9}" dt="2026-01-27T11:34:55.728" v="8126" actId="790"/>
          <ac:spMkLst>
            <pc:docMk/>
            <pc:sldMk cId="165961053" sldId="274"/>
            <ac:spMk id="3" creationId="{26D1D894-2EAA-F3F9-8AE0-C94B1A965E15}"/>
          </ac:spMkLst>
        </pc:spChg>
      </pc:sldChg>
      <pc:sldChg chg="modSp mod">
        <pc:chgData name="Josh Bell" userId="481aeb82-b943-4e75-bf52-8ce2406b5985" providerId="ADAL" clId="{45D46872-7EDD-5A9D-A265-6C8F26BF36C9}" dt="2026-01-27T11:34:55.728" v="8126" actId="790"/>
        <pc:sldMkLst>
          <pc:docMk/>
          <pc:sldMk cId="2502731902" sldId="275"/>
        </pc:sldMkLst>
        <pc:spChg chg="mod">
          <ac:chgData name="Josh Bell" userId="481aeb82-b943-4e75-bf52-8ce2406b5985" providerId="ADAL" clId="{45D46872-7EDD-5A9D-A265-6C8F26BF36C9}" dt="2026-01-27T11:34:55.728" v="8126" actId="790"/>
          <ac:spMkLst>
            <pc:docMk/>
            <pc:sldMk cId="2502731902" sldId="275"/>
            <ac:spMk id="2" creationId="{100AB9D8-D412-4C5E-CD54-AFBABFD88AA2}"/>
          </ac:spMkLst>
        </pc:spChg>
        <pc:spChg chg="mod">
          <ac:chgData name="Josh Bell" userId="481aeb82-b943-4e75-bf52-8ce2406b5985" providerId="ADAL" clId="{45D46872-7EDD-5A9D-A265-6C8F26BF36C9}" dt="2026-01-27T11:34:55.728" v="8126" actId="790"/>
          <ac:spMkLst>
            <pc:docMk/>
            <pc:sldMk cId="2502731902" sldId="275"/>
            <ac:spMk id="3" creationId="{CE2F9E97-6C5A-B15E-ED4E-A801CF216DF8}"/>
          </ac:spMkLst>
        </pc:spChg>
      </pc:sldChg>
      <pc:sldChg chg="modSp mod">
        <pc:chgData name="Josh Bell" userId="481aeb82-b943-4e75-bf52-8ce2406b5985" providerId="ADAL" clId="{45D46872-7EDD-5A9D-A265-6C8F26BF36C9}" dt="2026-01-27T11:34:55.728" v="8126" actId="790"/>
        <pc:sldMkLst>
          <pc:docMk/>
          <pc:sldMk cId="924361425" sldId="408"/>
        </pc:sldMkLst>
        <pc:spChg chg="mod">
          <ac:chgData name="Josh Bell" userId="481aeb82-b943-4e75-bf52-8ce2406b5985" providerId="ADAL" clId="{45D46872-7EDD-5A9D-A265-6C8F26BF36C9}" dt="2026-01-27T11:34:55.728" v="8126" actId="790"/>
          <ac:spMkLst>
            <pc:docMk/>
            <pc:sldMk cId="924361425" sldId="408"/>
            <ac:spMk id="2" creationId="{EC307FFD-B2EA-5419-1907-42C69F32FFDC}"/>
          </ac:spMkLst>
        </pc:spChg>
        <pc:spChg chg="mod">
          <ac:chgData name="Josh Bell" userId="481aeb82-b943-4e75-bf52-8ce2406b5985" providerId="ADAL" clId="{45D46872-7EDD-5A9D-A265-6C8F26BF36C9}" dt="2026-01-27T11:34:55.728" v="8126" actId="790"/>
          <ac:spMkLst>
            <pc:docMk/>
            <pc:sldMk cId="924361425" sldId="408"/>
            <ac:spMk id="3" creationId="{D8FF668E-1B54-A7F5-9339-CA0B7E097D62}"/>
          </ac:spMkLst>
        </pc:spChg>
      </pc:sldChg>
      <pc:sldChg chg="modSp mod">
        <pc:chgData name="Josh Bell" userId="481aeb82-b943-4e75-bf52-8ce2406b5985" providerId="ADAL" clId="{45D46872-7EDD-5A9D-A265-6C8F26BF36C9}" dt="2026-01-27T11:34:55.728" v="8126" actId="790"/>
        <pc:sldMkLst>
          <pc:docMk/>
          <pc:sldMk cId="3782198823" sldId="409"/>
        </pc:sldMkLst>
        <pc:spChg chg="mod">
          <ac:chgData name="Josh Bell" userId="481aeb82-b943-4e75-bf52-8ce2406b5985" providerId="ADAL" clId="{45D46872-7EDD-5A9D-A265-6C8F26BF36C9}" dt="2026-01-27T11:34:55.728" v="8126" actId="790"/>
          <ac:spMkLst>
            <pc:docMk/>
            <pc:sldMk cId="3782198823" sldId="409"/>
            <ac:spMk id="2" creationId="{AD62ABC6-EAB9-2487-3168-E87A276CC300}"/>
          </ac:spMkLst>
        </pc:spChg>
        <pc:spChg chg="mod">
          <ac:chgData name="Josh Bell" userId="481aeb82-b943-4e75-bf52-8ce2406b5985" providerId="ADAL" clId="{45D46872-7EDD-5A9D-A265-6C8F26BF36C9}" dt="2026-01-27T11:34:55.728" v="8126" actId="790"/>
          <ac:spMkLst>
            <pc:docMk/>
            <pc:sldMk cId="3782198823" sldId="409"/>
            <ac:spMk id="6" creationId="{2B237EBD-6652-C285-CCF0-E5F19A4C491E}"/>
          </ac:spMkLst>
        </pc:spChg>
      </pc:sldChg>
      <pc:sldChg chg="addSp delSp modSp mod">
        <pc:chgData name="Josh Bell" userId="481aeb82-b943-4e75-bf52-8ce2406b5985" providerId="ADAL" clId="{45D46872-7EDD-5A9D-A265-6C8F26BF36C9}" dt="2026-01-27T11:34:55.728" v="8126" actId="790"/>
        <pc:sldMkLst>
          <pc:docMk/>
          <pc:sldMk cId="3832395129" sldId="410"/>
        </pc:sldMkLst>
        <pc:spChg chg="mod">
          <ac:chgData name="Josh Bell" userId="481aeb82-b943-4e75-bf52-8ce2406b5985" providerId="ADAL" clId="{45D46872-7EDD-5A9D-A265-6C8F26BF36C9}" dt="2026-01-27T11:34:55.728" v="8126" actId="790"/>
          <ac:spMkLst>
            <pc:docMk/>
            <pc:sldMk cId="3832395129" sldId="410"/>
            <ac:spMk id="2" creationId="{CC2DA1B8-16C5-BD6D-E677-5A8A7BF0D7AD}"/>
          </ac:spMkLst>
        </pc:spChg>
        <pc:spChg chg="mod">
          <ac:chgData name="Josh Bell" userId="481aeb82-b943-4e75-bf52-8ce2406b5985" providerId="ADAL" clId="{45D46872-7EDD-5A9D-A265-6C8F26BF36C9}" dt="2026-01-27T11:34:55.728" v="8126" actId="790"/>
          <ac:spMkLst>
            <pc:docMk/>
            <pc:sldMk cId="3832395129" sldId="410"/>
            <ac:spMk id="3" creationId="{DC06F01A-E8B4-3195-02B6-C424EA2CD79C}"/>
          </ac:spMkLst>
        </pc:spChg>
        <pc:picChg chg="add mod">
          <ac:chgData name="Josh Bell" userId="481aeb82-b943-4e75-bf52-8ce2406b5985" providerId="ADAL" clId="{45D46872-7EDD-5A9D-A265-6C8F26BF36C9}" dt="2026-01-10T13:25:52.254" v="163" actId="1076"/>
          <ac:picMkLst>
            <pc:docMk/>
            <pc:sldMk cId="3832395129" sldId="410"/>
            <ac:picMk id="7" creationId="{7DE808DC-600D-E0F2-1357-47D9DD62362D}"/>
          </ac:picMkLst>
        </pc:picChg>
        <pc:picChg chg="add mod">
          <ac:chgData name="Josh Bell" userId="481aeb82-b943-4e75-bf52-8ce2406b5985" providerId="ADAL" clId="{45D46872-7EDD-5A9D-A265-6C8F26BF36C9}" dt="2026-01-13T12:03:26.363" v="713" actId="1076"/>
          <ac:picMkLst>
            <pc:docMk/>
            <pc:sldMk cId="3832395129" sldId="410"/>
            <ac:picMk id="9" creationId="{3BC69CFD-ED53-4C68-7A77-E675AE0FE94B}"/>
          </ac:picMkLst>
        </pc:picChg>
      </pc:sldChg>
      <pc:sldChg chg="addSp delSp modSp new mod">
        <pc:chgData name="Josh Bell" userId="481aeb82-b943-4e75-bf52-8ce2406b5985" providerId="ADAL" clId="{45D46872-7EDD-5A9D-A265-6C8F26BF36C9}" dt="2026-01-27T11:34:55.728" v="8126" actId="790"/>
        <pc:sldMkLst>
          <pc:docMk/>
          <pc:sldMk cId="2431265080" sldId="411"/>
        </pc:sldMkLst>
        <pc:spChg chg="mod">
          <ac:chgData name="Josh Bell" userId="481aeb82-b943-4e75-bf52-8ce2406b5985" providerId="ADAL" clId="{45D46872-7EDD-5A9D-A265-6C8F26BF36C9}" dt="2026-01-27T11:34:55.728" v="8126" actId="790"/>
          <ac:spMkLst>
            <pc:docMk/>
            <pc:sldMk cId="2431265080" sldId="411"/>
            <ac:spMk id="2" creationId="{E68D4F33-BCB9-2C34-FFD8-B3BC9B268348}"/>
          </ac:spMkLst>
        </pc:spChg>
        <pc:picChg chg="add mod">
          <ac:chgData name="Josh Bell" userId="481aeb82-b943-4e75-bf52-8ce2406b5985" providerId="ADAL" clId="{45D46872-7EDD-5A9D-A265-6C8F26BF36C9}" dt="2026-01-13T15:38:03.654" v="1422" actId="1038"/>
          <ac:picMkLst>
            <pc:docMk/>
            <pc:sldMk cId="2431265080" sldId="411"/>
            <ac:picMk id="9" creationId="{A7A32EE6-0CC5-DA49-69B5-A23F3BF08687}"/>
          </ac:picMkLst>
        </pc:picChg>
        <pc:picChg chg="add mod">
          <ac:chgData name="Josh Bell" userId="481aeb82-b943-4e75-bf52-8ce2406b5985" providerId="ADAL" clId="{45D46872-7EDD-5A9D-A265-6C8F26BF36C9}" dt="2026-01-13T15:51:49.860" v="1553" actId="14100"/>
          <ac:picMkLst>
            <pc:docMk/>
            <pc:sldMk cId="2431265080" sldId="411"/>
            <ac:picMk id="10" creationId="{540E2150-B559-E6E9-682B-152B2F99ABD1}"/>
          </ac:picMkLst>
        </pc:picChg>
      </pc:sldChg>
      <pc:sldChg chg="modSp new mod">
        <pc:chgData name="Josh Bell" userId="481aeb82-b943-4e75-bf52-8ce2406b5985" providerId="ADAL" clId="{45D46872-7EDD-5A9D-A265-6C8F26BF36C9}" dt="2026-01-27T11:34:55.728" v="8126" actId="790"/>
        <pc:sldMkLst>
          <pc:docMk/>
          <pc:sldMk cId="3706997354" sldId="412"/>
        </pc:sldMkLst>
        <pc:spChg chg="mod">
          <ac:chgData name="Josh Bell" userId="481aeb82-b943-4e75-bf52-8ce2406b5985" providerId="ADAL" clId="{45D46872-7EDD-5A9D-A265-6C8F26BF36C9}" dt="2026-01-27T11:34:55.728" v="8126" actId="790"/>
          <ac:spMkLst>
            <pc:docMk/>
            <pc:sldMk cId="3706997354" sldId="412"/>
            <ac:spMk id="2" creationId="{99BA1691-992D-8D00-95F7-97C5E6B2EF6F}"/>
          </ac:spMkLst>
        </pc:spChg>
        <pc:spChg chg="mod">
          <ac:chgData name="Josh Bell" userId="481aeb82-b943-4e75-bf52-8ce2406b5985" providerId="ADAL" clId="{45D46872-7EDD-5A9D-A265-6C8F26BF36C9}" dt="2026-01-27T11:34:55.728" v="8126" actId="790"/>
          <ac:spMkLst>
            <pc:docMk/>
            <pc:sldMk cId="3706997354" sldId="412"/>
            <ac:spMk id="3" creationId="{A97471CA-93CB-FBA4-506E-EC90967A12B6}"/>
          </ac:spMkLst>
        </pc:spChg>
      </pc:sldChg>
      <pc:sldChg chg="addSp delSp modSp new mod ord setBg">
        <pc:chgData name="Josh Bell" userId="481aeb82-b943-4e75-bf52-8ce2406b5985" providerId="ADAL" clId="{45D46872-7EDD-5A9D-A265-6C8F26BF36C9}" dt="2026-01-27T11:34:55.728" v="8126" actId="790"/>
        <pc:sldMkLst>
          <pc:docMk/>
          <pc:sldMk cId="2157324221" sldId="413"/>
        </pc:sldMkLst>
        <pc:spChg chg="add mod">
          <ac:chgData name="Josh Bell" userId="481aeb82-b943-4e75-bf52-8ce2406b5985" providerId="ADAL" clId="{45D46872-7EDD-5A9D-A265-6C8F26BF36C9}" dt="2026-01-27T11:34:55.728" v="8126" actId="790"/>
          <ac:spMkLst>
            <pc:docMk/>
            <pc:sldMk cId="2157324221" sldId="413"/>
            <ac:spMk id="10" creationId="{28BA90A1-6BEC-48B7-BBE0-88632622544A}"/>
          </ac:spMkLst>
        </pc:spChg>
        <pc:spChg chg="add mod">
          <ac:chgData name="Josh Bell" userId="481aeb82-b943-4e75-bf52-8ce2406b5985" providerId="ADAL" clId="{45D46872-7EDD-5A9D-A265-6C8F26BF36C9}" dt="2026-01-27T11:34:55.728" v="8126" actId="790"/>
          <ac:spMkLst>
            <pc:docMk/>
            <pc:sldMk cId="2157324221" sldId="413"/>
            <ac:spMk id="12" creationId="{D7950F2D-29CC-4F1C-8AFA-D6AE15BFA243}"/>
          </ac:spMkLst>
        </pc:spChg>
        <pc:picChg chg="add mod">
          <ac:chgData name="Josh Bell" userId="481aeb82-b943-4e75-bf52-8ce2406b5985" providerId="ADAL" clId="{45D46872-7EDD-5A9D-A265-6C8F26BF36C9}" dt="2026-01-12T14:20:58.133" v="188" actId="26606"/>
          <ac:picMkLst>
            <pc:docMk/>
            <pc:sldMk cId="2157324221" sldId="413"/>
            <ac:picMk id="5" creationId="{72C64657-CC36-0EF6-7702-95DE0CE4622D}"/>
          </ac:picMkLst>
        </pc:picChg>
      </pc:sldChg>
      <pc:sldChg chg="addSp delSp modSp new mod setBg">
        <pc:chgData name="Josh Bell" userId="481aeb82-b943-4e75-bf52-8ce2406b5985" providerId="ADAL" clId="{45D46872-7EDD-5A9D-A265-6C8F26BF36C9}" dt="2026-01-27T11:34:55.728" v="8126" actId="790"/>
        <pc:sldMkLst>
          <pc:docMk/>
          <pc:sldMk cId="2554707169" sldId="414"/>
        </pc:sldMkLst>
        <pc:spChg chg="add mod">
          <ac:chgData name="Josh Bell" userId="481aeb82-b943-4e75-bf52-8ce2406b5985" providerId="ADAL" clId="{45D46872-7EDD-5A9D-A265-6C8F26BF36C9}" dt="2026-01-27T11:34:55.728" v="8126" actId="790"/>
          <ac:spMkLst>
            <pc:docMk/>
            <pc:sldMk cId="2554707169" sldId="414"/>
            <ac:spMk id="4" creationId="{6DA8F271-D73E-A093-0F5D-1F7126456872}"/>
          </ac:spMkLst>
        </pc:spChg>
        <pc:spChg chg="add mod">
          <ac:chgData name="Josh Bell" userId="481aeb82-b943-4e75-bf52-8ce2406b5985" providerId="ADAL" clId="{45D46872-7EDD-5A9D-A265-6C8F26BF36C9}" dt="2026-01-27T11:34:55.728" v="8126" actId="790"/>
          <ac:spMkLst>
            <pc:docMk/>
            <pc:sldMk cId="2554707169" sldId="414"/>
            <ac:spMk id="7" creationId="{4E8FD20A-4A9B-12FB-013E-76974B78B903}"/>
          </ac:spMkLst>
        </pc:spChg>
        <pc:spChg chg="add mod">
          <ac:chgData name="Josh Bell" userId="481aeb82-b943-4e75-bf52-8ce2406b5985" providerId="ADAL" clId="{45D46872-7EDD-5A9D-A265-6C8F26BF36C9}" dt="2026-01-27T11:34:55.728" v="8126" actId="790"/>
          <ac:spMkLst>
            <pc:docMk/>
            <pc:sldMk cId="2554707169" sldId="414"/>
            <ac:spMk id="24" creationId="{BE194971-2F2D-44B0-8AE6-FF2DCCEE0A96}"/>
          </ac:spMkLst>
        </pc:spChg>
        <pc:spChg chg="add mod">
          <ac:chgData name="Josh Bell" userId="481aeb82-b943-4e75-bf52-8ce2406b5985" providerId="ADAL" clId="{45D46872-7EDD-5A9D-A265-6C8F26BF36C9}" dt="2026-01-27T11:34:55.728" v="8126" actId="790"/>
          <ac:spMkLst>
            <pc:docMk/>
            <pc:sldMk cId="2554707169" sldId="414"/>
            <ac:spMk id="26" creationId="{1FF9A61E-EB11-4C46-82E1-3E00A3B4B4D6}"/>
          </ac:spMkLst>
        </pc:spChg>
        <pc:spChg chg="add mod">
          <ac:chgData name="Josh Bell" userId="481aeb82-b943-4e75-bf52-8ce2406b5985" providerId="ADAL" clId="{45D46872-7EDD-5A9D-A265-6C8F26BF36C9}" dt="2026-01-27T11:34:55.728" v="8126" actId="790"/>
          <ac:spMkLst>
            <pc:docMk/>
            <pc:sldMk cId="2554707169" sldId="414"/>
            <ac:spMk id="30" creationId="{A540FAC9-3505-49ED-9B06-A0F8C1485394}"/>
          </ac:spMkLst>
        </pc:spChg>
        <pc:spChg chg="add mod">
          <ac:chgData name="Josh Bell" userId="481aeb82-b943-4e75-bf52-8ce2406b5985" providerId="ADAL" clId="{45D46872-7EDD-5A9D-A265-6C8F26BF36C9}" dt="2026-01-27T11:34:55.728" v="8126" actId="790"/>
          <ac:spMkLst>
            <pc:docMk/>
            <pc:sldMk cId="2554707169" sldId="414"/>
            <ac:spMk id="32" creationId="{9879B3CD-E329-42F5-B136-BA1F37EC0532}"/>
          </ac:spMkLst>
        </pc:spChg>
        <pc:spChg chg="add mod">
          <ac:chgData name="Josh Bell" userId="481aeb82-b943-4e75-bf52-8ce2406b5985" providerId="ADAL" clId="{45D46872-7EDD-5A9D-A265-6C8F26BF36C9}" dt="2026-01-27T11:34:55.728" v="8126" actId="790"/>
          <ac:spMkLst>
            <pc:docMk/>
            <pc:sldMk cId="2554707169" sldId="414"/>
            <ac:spMk id="36" creationId="{EA0B4097-B645-43E0-A2B5-B8D688E74592}"/>
          </ac:spMkLst>
        </pc:spChg>
      </pc:sldChg>
      <pc:sldChg chg="addSp delSp modSp new mod">
        <pc:chgData name="Josh Bell" userId="481aeb82-b943-4e75-bf52-8ce2406b5985" providerId="ADAL" clId="{45D46872-7EDD-5A9D-A265-6C8F26BF36C9}" dt="2026-01-27T11:34:55.728" v="8126" actId="790"/>
        <pc:sldMkLst>
          <pc:docMk/>
          <pc:sldMk cId="369083094" sldId="415"/>
        </pc:sldMkLst>
        <pc:spChg chg="mod">
          <ac:chgData name="Josh Bell" userId="481aeb82-b943-4e75-bf52-8ce2406b5985" providerId="ADAL" clId="{45D46872-7EDD-5A9D-A265-6C8F26BF36C9}" dt="2026-01-27T11:34:55.728" v="8126" actId="790"/>
          <ac:spMkLst>
            <pc:docMk/>
            <pc:sldMk cId="369083094" sldId="415"/>
            <ac:spMk id="2" creationId="{8C2A7D7C-5975-DD0A-651A-299BA972DD28}"/>
          </ac:spMkLst>
        </pc:spChg>
        <pc:spChg chg="mod">
          <ac:chgData name="Josh Bell" userId="481aeb82-b943-4e75-bf52-8ce2406b5985" providerId="ADAL" clId="{45D46872-7EDD-5A9D-A265-6C8F26BF36C9}" dt="2026-01-27T11:34:55.728" v="8126" actId="790"/>
          <ac:spMkLst>
            <pc:docMk/>
            <pc:sldMk cId="369083094" sldId="415"/>
            <ac:spMk id="3" creationId="{B757A311-4001-866C-2E07-A33F582E1CB5}"/>
          </ac:spMkLst>
        </pc:spChg>
        <pc:spChg chg="add mod">
          <ac:chgData name="Josh Bell" userId="481aeb82-b943-4e75-bf52-8ce2406b5985" providerId="ADAL" clId="{45D46872-7EDD-5A9D-A265-6C8F26BF36C9}" dt="2026-01-27T11:34:55.728" v="8126" actId="790"/>
          <ac:spMkLst>
            <pc:docMk/>
            <pc:sldMk cId="369083094" sldId="415"/>
            <ac:spMk id="6" creationId="{7EABD3DE-C378-95F3-FD9B-2476508B0F39}"/>
          </ac:spMkLst>
        </pc:spChg>
        <pc:spChg chg="add mod">
          <ac:chgData name="Josh Bell" userId="481aeb82-b943-4e75-bf52-8ce2406b5985" providerId="ADAL" clId="{45D46872-7EDD-5A9D-A265-6C8F26BF36C9}" dt="2026-01-27T11:34:55.728" v="8126" actId="790"/>
          <ac:spMkLst>
            <pc:docMk/>
            <pc:sldMk cId="369083094" sldId="415"/>
            <ac:spMk id="7" creationId="{5E3642D5-D98C-8220-02A2-7889E50C49B7}"/>
          </ac:spMkLst>
        </pc:spChg>
        <pc:spChg chg="add mod">
          <ac:chgData name="Josh Bell" userId="481aeb82-b943-4e75-bf52-8ce2406b5985" providerId="ADAL" clId="{45D46872-7EDD-5A9D-A265-6C8F26BF36C9}" dt="2026-01-27T11:34:55.728" v="8126" actId="790"/>
          <ac:spMkLst>
            <pc:docMk/>
            <pc:sldMk cId="369083094" sldId="415"/>
            <ac:spMk id="9" creationId="{51B0DF4A-2317-834B-D632-000740DCB33C}"/>
          </ac:spMkLst>
        </pc:spChg>
        <pc:picChg chg="add mod modCrop">
          <ac:chgData name="Josh Bell" userId="481aeb82-b943-4e75-bf52-8ce2406b5985" providerId="ADAL" clId="{45D46872-7EDD-5A9D-A265-6C8F26BF36C9}" dt="2026-01-13T13:46:31.457" v="875" actId="1076"/>
          <ac:picMkLst>
            <pc:docMk/>
            <pc:sldMk cId="369083094" sldId="415"/>
            <ac:picMk id="5" creationId="{A8230965-506A-16A4-B6C3-960042EC18B8}"/>
          </ac:picMkLst>
        </pc:picChg>
      </pc:sldChg>
      <pc:sldChg chg="addSp modSp new mod">
        <pc:chgData name="Josh Bell" userId="481aeb82-b943-4e75-bf52-8ce2406b5985" providerId="ADAL" clId="{45D46872-7EDD-5A9D-A265-6C8F26BF36C9}" dt="2026-01-27T11:34:55.728" v="8126" actId="790"/>
        <pc:sldMkLst>
          <pc:docMk/>
          <pc:sldMk cId="158053310" sldId="416"/>
        </pc:sldMkLst>
        <pc:spChg chg="mod">
          <ac:chgData name="Josh Bell" userId="481aeb82-b943-4e75-bf52-8ce2406b5985" providerId="ADAL" clId="{45D46872-7EDD-5A9D-A265-6C8F26BF36C9}" dt="2026-01-27T11:34:55.728" v="8126" actId="790"/>
          <ac:spMkLst>
            <pc:docMk/>
            <pc:sldMk cId="158053310" sldId="416"/>
            <ac:spMk id="2" creationId="{F35ED7C5-9BC8-C9A3-1253-0422F9FD235A}"/>
          </ac:spMkLst>
        </pc:spChg>
        <pc:spChg chg="mod">
          <ac:chgData name="Josh Bell" userId="481aeb82-b943-4e75-bf52-8ce2406b5985" providerId="ADAL" clId="{45D46872-7EDD-5A9D-A265-6C8F26BF36C9}" dt="2026-01-27T11:34:55.728" v="8126" actId="790"/>
          <ac:spMkLst>
            <pc:docMk/>
            <pc:sldMk cId="158053310" sldId="416"/>
            <ac:spMk id="3" creationId="{9CBA03D2-A443-70A9-EB85-EAD04B8213FA}"/>
          </ac:spMkLst>
        </pc:spChg>
        <pc:spChg chg="add mod">
          <ac:chgData name="Josh Bell" userId="481aeb82-b943-4e75-bf52-8ce2406b5985" providerId="ADAL" clId="{45D46872-7EDD-5A9D-A265-6C8F26BF36C9}" dt="2026-01-27T11:34:55.728" v="8126" actId="790"/>
          <ac:spMkLst>
            <pc:docMk/>
            <pc:sldMk cId="158053310" sldId="416"/>
            <ac:spMk id="5" creationId="{A820FEB0-7006-C94F-0A02-E5D1CABC7417}"/>
          </ac:spMkLst>
        </pc:spChg>
        <pc:picChg chg="add mod modCrop">
          <ac:chgData name="Josh Bell" userId="481aeb82-b943-4e75-bf52-8ce2406b5985" providerId="ADAL" clId="{45D46872-7EDD-5A9D-A265-6C8F26BF36C9}" dt="2026-01-13T13:50:48.773" v="1037" actId="1076"/>
          <ac:picMkLst>
            <pc:docMk/>
            <pc:sldMk cId="158053310" sldId="416"/>
            <ac:picMk id="4" creationId="{247A25A7-481F-CCC3-5757-7F5AC2204E93}"/>
          </ac:picMkLst>
        </pc:picChg>
        <pc:cxnChg chg="add mod">
          <ac:chgData name="Josh Bell" userId="481aeb82-b943-4e75-bf52-8ce2406b5985" providerId="ADAL" clId="{45D46872-7EDD-5A9D-A265-6C8F26BF36C9}" dt="2026-01-13T13:52:06.786" v="1068" actId="692"/>
          <ac:cxnSpMkLst>
            <pc:docMk/>
            <pc:sldMk cId="158053310" sldId="416"/>
            <ac:cxnSpMk id="7" creationId="{70B3B1A6-1FAE-4267-4E3E-1B05D2D990CF}"/>
          </ac:cxnSpMkLst>
        </pc:cxnChg>
      </pc:sldChg>
      <pc:sldChg chg="addSp delSp modSp new mod setBg">
        <pc:chgData name="Josh Bell" userId="481aeb82-b943-4e75-bf52-8ce2406b5985" providerId="ADAL" clId="{45D46872-7EDD-5A9D-A265-6C8F26BF36C9}" dt="2026-01-27T11:34:55.728" v="8126" actId="790"/>
        <pc:sldMkLst>
          <pc:docMk/>
          <pc:sldMk cId="1371326243" sldId="417"/>
        </pc:sldMkLst>
        <pc:spChg chg="mod">
          <ac:chgData name="Josh Bell" userId="481aeb82-b943-4e75-bf52-8ce2406b5985" providerId="ADAL" clId="{45D46872-7EDD-5A9D-A265-6C8F26BF36C9}" dt="2026-01-27T11:34:55.728" v="8126" actId="790"/>
          <ac:spMkLst>
            <pc:docMk/>
            <pc:sldMk cId="1371326243" sldId="417"/>
            <ac:spMk id="2" creationId="{21219ED3-0309-2359-7EBF-830F51C4FA09}"/>
          </ac:spMkLst>
        </pc:spChg>
        <pc:spChg chg="mod">
          <ac:chgData name="Josh Bell" userId="481aeb82-b943-4e75-bf52-8ce2406b5985" providerId="ADAL" clId="{45D46872-7EDD-5A9D-A265-6C8F26BF36C9}" dt="2026-01-27T11:34:55.728" v="8126" actId="790"/>
          <ac:spMkLst>
            <pc:docMk/>
            <pc:sldMk cId="1371326243" sldId="417"/>
            <ac:spMk id="3" creationId="{7D47C162-10CD-2E3C-9777-BF9E288FD6C9}"/>
          </ac:spMkLst>
        </pc:spChg>
        <pc:spChg chg="add mod">
          <ac:chgData name="Josh Bell" userId="481aeb82-b943-4e75-bf52-8ce2406b5985" providerId="ADAL" clId="{45D46872-7EDD-5A9D-A265-6C8F26BF36C9}" dt="2026-01-27T11:34:55.728" v="8126" actId="790"/>
          <ac:spMkLst>
            <pc:docMk/>
            <pc:sldMk cId="1371326243" sldId="417"/>
            <ac:spMk id="10" creationId="{A23430B4-C2B6-48DA-A79F-757492AF8EB6}"/>
          </ac:spMkLst>
        </pc:spChg>
        <pc:picChg chg="add mod">
          <ac:chgData name="Josh Bell" userId="481aeb82-b943-4e75-bf52-8ce2406b5985" providerId="ADAL" clId="{45D46872-7EDD-5A9D-A265-6C8F26BF36C9}" dt="2026-01-13T14:09:25.631" v="1221" actId="26606"/>
          <ac:picMkLst>
            <pc:docMk/>
            <pc:sldMk cId="1371326243" sldId="417"/>
            <ac:picMk id="5" creationId="{D10A1137-89F4-7559-539B-8CA34DD9868B}"/>
          </ac:picMkLst>
        </pc:picChg>
        <pc:cxnChg chg="add">
          <ac:chgData name="Josh Bell" userId="481aeb82-b943-4e75-bf52-8ce2406b5985" providerId="ADAL" clId="{45D46872-7EDD-5A9D-A265-6C8F26BF36C9}" dt="2026-01-13T14:09:25.631" v="1221" actId="26606"/>
          <ac:cxnSpMkLst>
            <pc:docMk/>
            <pc:sldMk cId="1371326243" sldId="417"/>
            <ac:cxnSpMk id="12" creationId="{7153BDBF-1B08-496E-BED4-E0DE721A00AB}"/>
          </ac:cxnSpMkLst>
        </pc:cxnChg>
      </pc:sldChg>
      <pc:sldChg chg="modSp new mod ord">
        <pc:chgData name="Josh Bell" userId="481aeb82-b943-4e75-bf52-8ce2406b5985" providerId="ADAL" clId="{45D46872-7EDD-5A9D-A265-6C8F26BF36C9}" dt="2026-01-27T11:34:55.728" v="8126" actId="790"/>
        <pc:sldMkLst>
          <pc:docMk/>
          <pc:sldMk cId="3101019749" sldId="418"/>
        </pc:sldMkLst>
        <pc:spChg chg="mod">
          <ac:chgData name="Josh Bell" userId="481aeb82-b943-4e75-bf52-8ce2406b5985" providerId="ADAL" clId="{45D46872-7EDD-5A9D-A265-6C8F26BF36C9}" dt="2026-01-27T11:34:55.728" v="8126" actId="790"/>
          <ac:spMkLst>
            <pc:docMk/>
            <pc:sldMk cId="3101019749" sldId="418"/>
            <ac:spMk id="2" creationId="{58959827-2321-DDAA-0166-B56BB5AD2DD4}"/>
          </ac:spMkLst>
        </pc:spChg>
        <pc:spChg chg="mod">
          <ac:chgData name="Josh Bell" userId="481aeb82-b943-4e75-bf52-8ce2406b5985" providerId="ADAL" clId="{45D46872-7EDD-5A9D-A265-6C8F26BF36C9}" dt="2026-01-27T11:34:55.728" v="8126" actId="790"/>
          <ac:spMkLst>
            <pc:docMk/>
            <pc:sldMk cId="3101019749" sldId="418"/>
            <ac:spMk id="3" creationId="{50972EA0-A00E-D1CC-8ECD-29600385E916}"/>
          </ac:spMkLst>
        </pc:spChg>
      </pc:sldChg>
      <pc:sldChg chg="modSp add mod ord">
        <pc:chgData name="Josh Bell" userId="481aeb82-b943-4e75-bf52-8ce2406b5985" providerId="ADAL" clId="{45D46872-7EDD-5A9D-A265-6C8F26BF36C9}" dt="2026-01-27T11:34:55.728" v="8126" actId="790"/>
        <pc:sldMkLst>
          <pc:docMk/>
          <pc:sldMk cId="658914537" sldId="419"/>
        </pc:sldMkLst>
        <pc:spChg chg="mod">
          <ac:chgData name="Josh Bell" userId="481aeb82-b943-4e75-bf52-8ce2406b5985" providerId="ADAL" clId="{45D46872-7EDD-5A9D-A265-6C8F26BF36C9}" dt="2026-01-27T11:34:55.728" v="8126" actId="790"/>
          <ac:spMkLst>
            <pc:docMk/>
            <pc:sldMk cId="658914537" sldId="419"/>
            <ac:spMk id="4" creationId="{A3AEA572-D3E1-1ACE-D890-6805A9D9C79D}"/>
          </ac:spMkLst>
        </pc:spChg>
        <pc:spChg chg="mod">
          <ac:chgData name="Josh Bell" userId="481aeb82-b943-4e75-bf52-8ce2406b5985" providerId="ADAL" clId="{45D46872-7EDD-5A9D-A265-6C8F26BF36C9}" dt="2026-01-27T11:34:55.728" v="8126" actId="790"/>
          <ac:spMkLst>
            <pc:docMk/>
            <pc:sldMk cId="658914537" sldId="419"/>
            <ac:spMk id="7" creationId="{FB017361-8B88-51A3-0160-29CF8B6018F6}"/>
          </ac:spMkLst>
        </pc:spChg>
        <pc:spChg chg="mod">
          <ac:chgData name="Josh Bell" userId="481aeb82-b943-4e75-bf52-8ce2406b5985" providerId="ADAL" clId="{45D46872-7EDD-5A9D-A265-6C8F26BF36C9}" dt="2026-01-27T11:34:55.728" v="8126" actId="790"/>
          <ac:spMkLst>
            <pc:docMk/>
            <pc:sldMk cId="658914537" sldId="419"/>
            <ac:spMk id="24" creationId="{85C19290-2E2F-B768-4624-831E3FB951EC}"/>
          </ac:spMkLst>
        </pc:spChg>
        <pc:spChg chg="mod">
          <ac:chgData name="Josh Bell" userId="481aeb82-b943-4e75-bf52-8ce2406b5985" providerId="ADAL" clId="{45D46872-7EDD-5A9D-A265-6C8F26BF36C9}" dt="2026-01-27T11:34:55.728" v="8126" actId="790"/>
          <ac:spMkLst>
            <pc:docMk/>
            <pc:sldMk cId="658914537" sldId="419"/>
            <ac:spMk id="26" creationId="{8202FD56-3201-2123-2042-639FACF04B2E}"/>
          </ac:spMkLst>
        </pc:spChg>
        <pc:spChg chg="mod">
          <ac:chgData name="Josh Bell" userId="481aeb82-b943-4e75-bf52-8ce2406b5985" providerId="ADAL" clId="{45D46872-7EDD-5A9D-A265-6C8F26BF36C9}" dt="2026-01-27T11:34:55.728" v="8126" actId="790"/>
          <ac:spMkLst>
            <pc:docMk/>
            <pc:sldMk cId="658914537" sldId="419"/>
            <ac:spMk id="30" creationId="{D539F5BF-96BE-25FB-9487-9DD059CBCE57}"/>
          </ac:spMkLst>
        </pc:spChg>
        <pc:spChg chg="mod">
          <ac:chgData name="Josh Bell" userId="481aeb82-b943-4e75-bf52-8ce2406b5985" providerId="ADAL" clId="{45D46872-7EDD-5A9D-A265-6C8F26BF36C9}" dt="2026-01-27T11:34:55.728" v="8126" actId="790"/>
          <ac:spMkLst>
            <pc:docMk/>
            <pc:sldMk cId="658914537" sldId="419"/>
            <ac:spMk id="32" creationId="{42E6E797-6CAD-4B68-A974-BC9F0CD34A88}"/>
          </ac:spMkLst>
        </pc:spChg>
        <pc:spChg chg="mod">
          <ac:chgData name="Josh Bell" userId="481aeb82-b943-4e75-bf52-8ce2406b5985" providerId="ADAL" clId="{45D46872-7EDD-5A9D-A265-6C8F26BF36C9}" dt="2026-01-27T11:34:55.728" v="8126" actId="790"/>
          <ac:spMkLst>
            <pc:docMk/>
            <pc:sldMk cId="658914537" sldId="419"/>
            <ac:spMk id="36" creationId="{1F263F2C-04AB-15AB-92AD-BA802EEE81C8}"/>
          </ac:spMkLst>
        </pc:spChg>
      </pc:sldChg>
      <pc:sldChg chg="addSp delSp modSp new mod setBg delAnim modAnim">
        <pc:chgData name="Josh Bell" userId="481aeb82-b943-4e75-bf52-8ce2406b5985" providerId="ADAL" clId="{45D46872-7EDD-5A9D-A265-6C8F26BF36C9}" dt="2026-01-27T11:34:55.728" v="8126" actId="790"/>
        <pc:sldMkLst>
          <pc:docMk/>
          <pc:sldMk cId="416438749" sldId="420"/>
        </pc:sldMkLst>
        <pc:spChg chg="mod">
          <ac:chgData name="Josh Bell" userId="481aeb82-b943-4e75-bf52-8ce2406b5985" providerId="ADAL" clId="{45D46872-7EDD-5A9D-A265-6C8F26BF36C9}" dt="2026-01-27T11:34:55.728" v="8126" actId="790"/>
          <ac:spMkLst>
            <pc:docMk/>
            <pc:sldMk cId="416438749" sldId="420"/>
            <ac:spMk id="2" creationId="{633E846A-5362-1C1A-FBB5-756513BDD67A}"/>
          </ac:spMkLst>
        </pc:spChg>
        <pc:spChg chg="add mod">
          <ac:chgData name="Josh Bell" userId="481aeb82-b943-4e75-bf52-8ce2406b5985" providerId="ADAL" clId="{45D46872-7EDD-5A9D-A265-6C8F26BF36C9}" dt="2026-01-27T11:34:55.728" v="8126" actId="790"/>
          <ac:spMkLst>
            <pc:docMk/>
            <pc:sldMk cId="416438749" sldId="420"/>
            <ac:spMk id="11" creationId="{DB05F12B-5C08-BE85-9378-959F24A864E1}"/>
          </ac:spMkLst>
        </pc:spChg>
        <pc:spChg chg="add mod">
          <ac:chgData name="Josh Bell" userId="481aeb82-b943-4e75-bf52-8ce2406b5985" providerId="ADAL" clId="{45D46872-7EDD-5A9D-A265-6C8F26BF36C9}" dt="2026-01-27T11:34:55.728" v="8126" actId="790"/>
          <ac:spMkLst>
            <pc:docMk/>
            <pc:sldMk cId="416438749" sldId="420"/>
            <ac:spMk id="12" creationId="{A23430B4-C2B6-48DA-A79F-757492AF8EB6}"/>
          </ac:spMkLst>
        </pc:spChg>
        <pc:spChg chg="add mod">
          <ac:chgData name="Josh Bell" userId="481aeb82-b943-4e75-bf52-8ce2406b5985" providerId="ADAL" clId="{45D46872-7EDD-5A9D-A265-6C8F26BF36C9}" dt="2026-01-27T11:34:55.728" v="8126" actId="790"/>
          <ac:spMkLst>
            <pc:docMk/>
            <pc:sldMk cId="416438749" sldId="420"/>
            <ac:spMk id="13" creationId="{77889074-2DE8-22A8-1B24-0CC44481322B}"/>
          </ac:spMkLst>
        </pc:spChg>
        <pc:spChg chg="add mod">
          <ac:chgData name="Josh Bell" userId="481aeb82-b943-4e75-bf52-8ce2406b5985" providerId="ADAL" clId="{45D46872-7EDD-5A9D-A265-6C8F26BF36C9}" dt="2026-01-27T11:34:55.728" v="8126" actId="790"/>
          <ac:spMkLst>
            <pc:docMk/>
            <pc:sldMk cId="416438749" sldId="420"/>
            <ac:spMk id="24" creationId="{D7EFC19C-CC73-2745-2FA9-0B680C22E6C1}"/>
          </ac:spMkLst>
        </pc:spChg>
        <pc:picChg chg="add mod">
          <ac:chgData name="Josh Bell" userId="481aeb82-b943-4e75-bf52-8ce2406b5985" providerId="ADAL" clId="{45D46872-7EDD-5A9D-A265-6C8F26BF36C9}" dt="2026-01-13T15:42:26.873" v="1425" actId="1076"/>
          <ac:picMkLst>
            <pc:docMk/>
            <pc:sldMk cId="416438749" sldId="420"/>
            <ac:picMk id="5" creationId="{77F8743F-10FA-1123-330C-B9A75DAA951A}"/>
          </ac:picMkLst>
        </pc:picChg>
        <pc:picChg chg="add mod">
          <ac:chgData name="Josh Bell" userId="481aeb82-b943-4e75-bf52-8ce2406b5985" providerId="ADAL" clId="{45D46872-7EDD-5A9D-A265-6C8F26BF36C9}" dt="2026-01-13T14:51:20.784" v="1419" actId="1076"/>
          <ac:picMkLst>
            <pc:docMk/>
            <pc:sldMk cId="416438749" sldId="420"/>
            <ac:picMk id="7" creationId="{B8E3B2B6-B53F-18BA-67ED-26FBEF3488F6}"/>
          </ac:picMkLst>
        </pc:picChg>
        <pc:picChg chg="add mod">
          <ac:chgData name="Josh Bell" userId="481aeb82-b943-4e75-bf52-8ce2406b5985" providerId="ADAL" clId="{45D46872-7EDD-5A9D-A265-6C8F26BF36C9}" dt="2026-01-13T14:48:57.301" v="1321" actId="1076"/>
          <ac:picMkLst>
            <pc:docMk/>
            <pc:sldMk cId="416438749" sldId="420"/>
            <ac:picMk id="10" creationId="{D112D592-1522-00A3-AD10-7B2EA32F5A1B}"/>
          </ac:picMkLst>
        </pc:picChg>
        <pc:picChg chg="add mod">
          <ac:chgData name="Josh Bell" userId="481aeb82-b943-4e75-bf52-8ce2406b5985" providerId="ADAL" clId="{45D46872-7EDD-5A9D-A265-6C8F26BF36C9}" dt="2026-01-13T15:53:06.974" v="1575" actId="1076"/>
          <ac:picMkLst>
            <pc:docMk/>
            <pc:sldMk cId="416438749" sldId="420"/>
            <ac:picMk id="15" creationId="{556B75FC-3414-334C-C452-74CADB1A489A}"/>
          </ac:picMkLst>
        </pc:picChg>
        <pc:picChg chg="add mod">
          <ac:chgData name="Josh Bell" userId="481aeb82-b943-4e75-bf52-8ce2406b5985" providerId="ADAL" clId="{45D46872-7EDD-5A9D-A265-6C8F26BF36C9}" dt="2026-01-13T15:53:21.971" v="1580" actId="1076"/>
          <ac:picMkLst>
            <pc:docMk/>
            <pc:sldMk cId="416438749" sldId="420"/>
            <ac:picMk id="16" creationId="{7DB8A989-DF7E-3C9D-1E59-8B186F5A344E}"/>
          </ac:picMkLst>
        </pc:picChg>
        <pc:picChg chg="add mod modCrop">
          <ac:chgData name="Josh Bell" userId="481aeb82-b943-4e75-bf52-8ce2406b5985" providerId="ADAL" clId="{45D46872-7EDD-5A9D-A265-6C8F26BF36C9}" dt="2026-01-13T15:53:19.383" v="1579" actId="1076"/>
          <ac:picMkLst>
            <pc:docMk/>
            <pc:sldMk cId="416438749" sldId="420"/>
            <ac:picMk id="34" creationId="{85D309E5-6D0E-BE0F-44E6-7497798EFE8D}"/>
          </ac:picMkLst>
        </pc:picChg>
        <pc:cxnChg chg="add">
          <ac:chgData name="Josh Bell" userId="481aeb82-b943-4e75-bf52-8ce2406b5985" providerId="ADAL" clId="{45D46872-7EDD-5A9D-A265-6C8F26BF36C9}" dt="2026-01-13T14:48:35.346" v="1317" actId="26606"/>
          <ac:cxnSpMkLst>
            <pc:docMk/>
            <pc:sldMk cId="416438749" sldId="420"/>
            <ac:cxnSpMk id="14" creationId="{7153BDBF-1B08-496E-BED4-E0DE721A00AB}"/>
          </ac:cxnSpMkLst>
        </pc:cxnChg>
        <pc:cxnChg chg="add mod">
          <ac:chgData name="Josh Bell" userId="481aeb82-b943-4e75-bf52-8ce2406b5985" providerId="ADAL" clId="{45D46872-7EDD-5A9D-A265-6C8F26BF36C9}" dt="2026-01-13T15:52:52.882" v="1569" actId="14100"/>
          <ac:cxnSpMkLst>
            <pc:docMk/>
            <pc:sldMk cId="416438749" sldId="420"/>
            <ac:cxnSpMk id="19" creationId="{8BF60591-2978-066B-CD88-BD4F4A6D2CC5}"/>
          </ac:cxnSpMkLst>
        </pc:cxnChg>
        <pc:cxnChg chg="add mod">
          <ac:chgData name="Josh Bell" userId="481aeb82-b943-4e75-bf52-8ce2406b5985" providerId="ADAL" clId="{45D46872-7EDD-5A9D-A265-6C8F26BF36C9}" dt="2026-01-13T15:52:50.212" v="1568" actId="14100"/>
          <ac:cxnSpMkLst>
            <pc:docMk/>
            <pc:sldMk cId="416438749" sldId="420"/>
            <ac:cxnSpMk id="20" creationId="{6B9AAB72-6DAC-A86A-999A-610C2CFA11F2}"/>
          </ac:cxnSpMkLst>
        </pc:cxnChg>
        <pc:cxnChg chg="add mod">
          <ac:chgData name="Josh Bell" userId="481aeb82-b943-4e75-bf52-8ce2406b5985" providerId="ADAL" clId="{45D46872-7EDD-5A9D-A265-6C8F26BF36C9}" dt="2026-01-13T15:46:53.390" v="1533" actId="692"/>
          <ac:cxnSpMkLst>
            <pc:docMk/>
            <pc:sldMk cId="416438749" sldId="420"/>
            <ac:cxnSpMk id="26" creationId="{75274116-2933-B450-4789-B39919A887B0}"/>
          </ac:cxnSpMkLst>
        </pc:cxnChg>
        <pc:cxnChg chg="add mod">
          <ac:chgData name="Josh Bell" userId="481aeb82-b943-4e75-bf52-8ce2406b5985" providerId="ADAL" clId="{45D46872-7EDD-5A9D-A265-6C8F26BF36C9}" dt="2026-01-13T15:48:55.666" v="1546" actId="14100"/>
          <ac:cxnSpMkLst>
            <pc:docMk/>
            <pc:sldMk cId="416438749" sldId="420"/>
            <ac:cxnSpMk id="27" creationId="{D9328A9C-620D-67B7-7D42-F45AC550D393}"/>
          </ac:cxnSpMkLst>
        </pc:cxnChg>
      </pc:sldChg>
      <pc:sldChg chg="addSp delSp modSp new mod setBg">
        <pc:chgData name="Josh Bell" userId="481aeb82-b943-4e75-bf52-8ce2406b5985" providerId="ADAL" clId="{45D46872-7EDD-5A9D-A265-6C8F26BF36C9}" dt="2026-01-27T11:34:55.728" v="8126" actId="790"/>
        <pc:sldMkLst>
          <pc:docMk/>
          <pc:sldMk cId="1574927659" sldId="421"/>
        </pc:sldMkLst>
        <pc:spChg chg="mod">
          <ac:chgData name="Josh Bell" userId="481aeb82-b943-4e75-bf52-8ce2406b5985" providerId="ADAL" clId="{45D46872-7EDD-5A9D-A265-6C8F26BF36C9}" dt="2026-01-27T11:34:55.728" v="8126" actId="790"/>
          <ac:spMkLst>
            <pc:docMk/>
            <pc:sldMk cId="1574927659" sldId="421"/>
            <ac:spMk id="2" creationId="{9DF34A22-0058-8894-C6ED-D12F12597EA9}"/>
          </ac:spMkLst>
        </pc:spChg>
        <pc:spChg chg="add mod ord">
          <ac:chgData name="Josh Bell" userId="481aeb82-b943-4e75-bf52-8ce2406b5985" providerId="ADAL" clId="{45D46872-7EDD-5A9D-A265-6C8F26BF36C9}" dt="2026-01-27T11:34:55.728" v="8126" actId="790"/>
          <ac:spMkLst>
            <pc:docMk/>
            <pc:sldMk cId="1574927659" sldId="421"/>
            <ac:spMk id="17" creationId="{7925BF2F-5EFE-73A1-0FB5-CAA0AF4ADB4B}"/>
          </ac:spMkLst>
        </pc:spChg>
        <pc:spChg chg="add mod">
          <ac:chgData name="Josh Bell" userId="481aeb82-b943-4e75-bf52-8ce2406b5985" providerId="ADAL" clId="{45D46872-7EDD-5A9D-A265-6C8F26BF36C9}" dt="2026-01-27T11:34:55.728" v="8126" actId="790"/>
          <ac:spMkLst>
            <pc:docMk/>
            <pc:sldMk cId="1574927659" sldId="421"/>
            <ac:spMk id="22" creationId="{C23416DF-B283-4D9F-A625-146552CA9EDB}"/>
          </ac:spMkLst>
        </pc:spChg>
        <pc:spChg chg="add mod">
          <ac:chgData name="Josh Bell" userId="481aeb82-b943-4e75-bf52-8ce2406b5985" providerId="ADAL" clId="{45D46872-7EDD-5A9D-A265-6C8F26BF36C9}" dt="2026-01-27T11:34:55.728" v="8126" actId="790"/>
          <ac:spMkLst>
            <pc:docMk/>
            <pc:sldMk cId="1574927659" sldId="421"/>
            <ac:spMk id="24" creationId="{73834904-4D9B-41F7-8DA6-0709FD9F7E9D}"/>
          </ac:spMkLst>
        </pc:spChg>
        <pc:spChg chg="add mod">
          <ac:chgData name="Josh Bell" userId="481aeb82-b943-4e75-bf52-8ce2406b5985" providerId="ADAL" clId="{45D46872-7EDD-5A9D-A265-6C8F26BF36C9}" dt="2026-01-27T11:34:55.728" v="8126" actId="790"/>
          <ac:spMkLst>
            <pc:docMk/>
            <pc:sldMk cId="1574927659" sldId="421"/>
            <ac:spMk id="28" creationId="{D8CF7905-56DB-4950-ABDD-540F2F8372E9}"/>
          </ac:spMkLst>
        </pc:spChg>
        <pc:spChg chg="add mod">
          <ac:chgData name="Josh Bell" userId="481aeb82-b943-4e75-bf52-8ce2406b5985" providerId="ADAL" clId="{45D46872-7EDD-5A9D-A265-6C8F26BF36C9}" dt="2026-01-27T11:34:55.728" v="8126" actId="790"/>
          <ac:spMkLst>
            <pc:docMk/>
            <pc:sldMk cId="1574927659" sldId="421"/>
            <ac:spMk id="30" creationId="{9A0E0D8E-B442-45FE-887A-5103CCD238BC}"/>
          </ac:spMkLst>
        </pc:spChg>
        <pc:picChg chg="add del mod">
          <ac:chgData name="Josh Bell" userId="481aeb82-b943-4e75-bf52-8ce2406b5985" providerId="ADAL" clId="{45D46872-7EDD-5A9D-A265-6C8F26BF36C9}" dt="2026-01-14T08:11:03.995" v="1657" actId="26606"/>
          <ac:picMkLst>
            <pc:docMk/>
            <pc:sldMk cId="1574927659" sldId="421"/>
            <ac:picMk id="10" creationId="{E20216F7-5A3B-087B-1605-E8D93BE007BB}"/>
          </ac:picMkLst>
        </pc:picChg>
        <pc:picChg chg="add mod">
          <ac:chgData name="Josh Bell" userId="481aeb82-b943-4e75-bf52-8ce2406b5985" providerId="ADAL" clId="{45D46872-7EDD-5A9D-A265-6C8F26BF36C9}" dt="2026-01-14T08:11:03.995" v="1657" actId="26606"/>
          <ac:picMkLst>
            <pc:docMk/>
            <pc:sldMk cId="1574927659" sldId="421"/>
            <ac:picMk id="16" creationId="{43CC318F-BA8C-6140-4017-F194C20D8947}"/>
          </ac:picMkLst>
        </pc:picChg>
        <pc:cxnChg chg="add">
          <ac:chgData name="Josh Bell" userId="481aeb82-b943-4e75-bf52-8ce2406b5985" providerId="ADAL" clId="{45D46872-7EDD-5A9D-A265-6C8F26BF36C9}" dt="2026-01-14T08:11:03.995" v="1657" actId="26606"/>
          <ac:cxnSpMkLst>
            <pc:docMk/>
            <pc:sldMk cId="1574927659" sldId="421"/>
            <ac:cxnSpMk id="26" creationId="{C00D1207-ECAF-48E9-8834-2CE4D2198234}"/>
          </ac:cxnSpMkLst>
        </pc:cxnChg>
        <pc:cxnChg chg="add">
          <ac:chgData name="Josh Bell" userId="481aeb82-b943-4e75-bf52-8ce2406b5985" providerId="ADAL" clId="{45D46872-7EDD-5A9D-A265-6C8F26BF36C9}" dt="2026-01-14T08:11:03.995" v="1657" actId="26606"/>
          <ac:cxnSpMkLst>
            <pc:docMk/>
            <pc:sldMk cId="1574927659" sldId="421"/>
            <ac:cxnSpMk id="32" creationId="{2B5BB601-08A7-443A-BDC2-A0C7DA66949B}"/>
          </ac:cxnSpMkLst>
        </pc:cxnChg>
      </pc:sldChg>
      <pc:sldChg chg="addSp modSp new mod modAnim">
        <pc:chgData name="Josh Bell" userId="481aeb82-b943-4e75-bf52-8ce2406b5985" providerId="ADAL" clId="{45D46872-7EDD-5A9D-A265-6C8F26BF36C9}" dt="2026-01-27T11:34:55.728" v="8126" actId="790"/>
        <pc:sldMkLst>
          <pc:docMk/>
          <pc:sldMk cId="408899243" sldId="422"/>
        </pc:sldMkLst>
        <pc:spChg chg="mod">
          <ac:chgData name="Josh Bell" userId="481aeb82-b943-4e75-bf52-8ce2406b5985" providerId="ADAL" clId="{45D46872-7EDD-5A9D-A265-6C8F26BF36C9}" dt="2026-01-27T11:34:55.728" v="8126" actId="790"/>
          <ac:spMkLst>
            <pc:docMk/>
            <pc:sldMk cId="408899243" sldId="422"/>
            <ac:spMk id="2" creationId="{C478E42E-0A43-5482-590B-8BE48A00CBF8}"/>
          </ac:spMkLst>
        </pc:spChg>
        <pc:spChg chg="mod">
          <ac:chgData name="Josh Bell" userId="481aeb82-b943-4e75-bf52-8ce2406b5985" providerId="ADAL" clId="{45D46872-7EDD-5A9D-A265-6C8F26BF36C9}" dt="2026-01-27T11:34:55.728" v="8126" actId="790"/>
          <ac:spMkLst>
            <pc:docMk/>
            <pc:sldMk cId="408899243" sldId="422"/>
            <ac:spMk id="3" creationId="{E65BDE47-83D0-C3FE-1AD5-0B7B650AEF6F}"/>
          </ac:spMkLst>
        </pc:spChg>
        <pc:picChg chg="add mod">
          <ac:chgData name="Josh Bell" userId="481aeb82-b943-4e75-bf52-8ce2406b5985" providerId="ADAL" clId="{45D46872-7EDD-5A9D-A265-6C8F26BF36C9}" dt="2026-01-14T08:12:58.499" v="1716" actId="14100"/>
          <ac:picMkLst>
            <pc:docMk/>
            <pc:sldMk cId="408899243" sldId="422"/>
            <ac:picMk id="4" creationId="{E7754606-0BBE-CCE1-F92E-B861203F76A8}"/>
          </ac:picMkLst>
        </pc:picChg>
        <pc:picChg chg="add mod">
          <ac:chgData name="Josh Bell" userId="481aeb82-b943-4e75-bf52-8ce2406b5985" providerId="ADAL" clId="{45D46872-7EDD-5A9D-A265-6C8F26BF36C9}" dt="2026-01-14T08:12:41.599" v="1711" actId="1076"/>
          <ac:picMkLst>
            <pc:docMk/>
            <pc:sldMk cId="408899243" sldId="422"/>
            <ac:picMk id="5" creationId="{BA77065B-EC97-E9DB-D986-862361783DB0}"/>
          </ac:picMkLst>
        </pc:picChg>
        <pc:picChg chg="add mod">
          <ac:chgData name="Josh Bell" userId="481aeb82-b943-4e75-bf52-8ce2406b5985" providerId="ADAL" clId="{45D46872-7EDD-5A9D-A265-6C8F26BF36C9}" dt="2026-01-14T08:13:04.365" v="1718" actId="1076"/>
          <ac:picMkLst>
            <pc:docMk/>
            <pc:sldMk cId="408899243" sldId="422"/>
            <ac:picMk id="6" creationId="{577AA4E5-B98F-3C22-8918-32277B8E8212}"/>
          </ac:picMkLst>
        </pc:picChg>
      </pc:sldChg>
      <pc:sldChg chg="addSp delSp modSp new mod">
        <pc:chgData name="Josh Bell" userId="481aeb82-b943-4e75-bf52-8ce2406b5985" providerId="ADAL" clId="{45D46872-7EDD-5A9D-A265-6C8F26BF36C9}" dt="2026-01-27T11:34:55.728" v="8126" actId="790"/>
        <pc:sldMkLst>
          <pc:docMk/>
          <pc:sldMk cId="262775343" sldId="423"/>
        </pc:sldMkLst>
        <pc:spChg chg="mod">
          <ac:chgData name="Josh Bell" userId="481aeb82-b943-4e75-bf52-8ce2406b5985" providerId="ADAL" clId="{45D46872-7EDD-5A9D-A265-6C8F26BF36C9}" dt="2026-01-27T11:34:55.728" v="8126" actId="790"/>
          <ac:spMkLst>
            <pc:docMk/>
            <pc:sldMk cId="262775343" sldId="423"/>
            <ac:spMk id="2" creationId="{4179E08C-1424-EFC7-5040-3C7E65D4BA4D}"/>
          </ac:spMkLst>
        </pc:spChg>
        <pc:spChg chg="mod">
          <ac:chgData name="Josh Bell" userId="481aeb82-b943-4e75-bf52-8ce2406b5985" providerId="ADAL" clId="{45D46872-7EDD-5A9D-A265-6C8F26BF36C9}" dt="2026-01-27T11:34:55.728" v="8126" actId="790"/>
          <ac:spMkLst>
            <pc:docMk/>
            <pc:sldMk cId="262775343" sldId="423"/>
            <ac:spMk id="3" creationId="{1C78BD50-2227-581B-65B9-3180FD8D8988}"/>
          </ac:spMkLst>
        </pc:spChg>
        <pc:picChg chg="add mod">
          <ac:chgData name="Josh Bell" userId="481aeb82-b943-4e75-bf52-8ce2406b5985" providerId="ADAL" clId="{45D46872-7EDD-5A9D-A265-6C8F26BF36C9}" dt="2026-01-14T08:19:55.529" v="2034" actId="1076"/>
          <ac:picMkLst>
            <pc:docMk/>
            <pc:sldMk cId="262775343" sldId="423"/>
            <ac:picMk id="5" creationId="{F1B2DAF6-A89E-A417-19DC-69F08E0C64C0}"/>
          </ac:picMkLst>
        </pc:picChg>
      </pc:sldChg>
      <pc:sldChg chg="addSp modSp new mod ord setBg">
        <pc:chgData name="Josh Bell" userId="481aeb82-b943-4e75-bf52-8ce2406b5985" providerId="ADAL" clId="{45D46872-7EDD-5A9D-A265-6C8F26BF36C9}" dt="2026-01-27T11:34:55.728" v="8126" actId="790"/>
        <pc:sldMkLst>
          <pc:docMk/>
          <pc:sldMk cId="1719520699" sldId="424"/>
        </pc:sldMkLst>
        <pc:spChg chg="mod">
          <ac:chgData name="Josh Bell" userId="481aeb82-b943-4e75-bf52-8ce2406b5985" providerId="ADAL" clId="{45D46872-7EDD-5A9D-A265-6C8F26BF36C9}" dt="2026-01-27T11:34:55.728" v="8126" actId="790"/>
          <ac:spMkLst>
            <pc:docMk/>
            <pc:sldMk cId="1719520699" sldId="424"/>
            <ac:spMk id="2" creationId="{D0E5196A-F02B-87E1-9A01-7A2C2DCD81D3}"/>
          </ac:spMkLst>
        </pc:spChg>
        <pc:spChg chg="mod">
          <ac:chgData name="Josh Bell" userId="481aeb82-b943-4e75-bf52-8ce2406b5985" providerId="ADAL" clId="{45D46872-7EDD-5A9D-A265-6C8F26BF36C9}" dt="2026-01-27T11:34:55.728" v="8126" actId="790"/>
          <ac:spMkLst>
            <pc:docMk/>
            <pc:sldMk cId="1719520699" sldId="424"/>
            <ac:spMk id="3" creationId="{57D08D81-AAF6-81E2-9754-C96E6E256F6B}"/>
          </ac:spMkLst>
        </pc:spChg>
        <pc:picChg chg="add mod">
          <ac:chgData name="Josh Bell" userId="481aeb82-b943-4e75-bf52-8ce2406b5985" providerId="ADAL" clId="{45D46872-7EDD-5A9D-A265-6C8F26BF36C9}" dt="2026-01-14T08:22:13.199" v="2208" actId="26606"/>
          <ac:picMkLst>
            <pc:docMk/>
            <pc:sldMk cId="1719520699" sldId="424"/>
            <ac:picMk id="5" creationId="{32CEECEE-BFFE-A735-B00A-F0E5684450A2}"/>
          </ac:picMkLst>
        </pc:picChg>
        <pc:picChg chg="add mod">
          <ac:chgData name="Josh Bell" userId="481aeb82-b943-4e75-bf52-8ce2406b5985" providerId="ADAL" clId="{45D46872-7EDD-5A9D-A265-6C8F26BF36C9}" dt="2026-01-14T08:22:13.199" v="2208" actId="26606"/>
          <ac:picMkLst>
            <pc:docMk/>
            <pc:sldMk cId="1719520699" sldId="424"/>
            <ac:picMk id="7" creationId="{3A8E4C08-71F0-E290-10EE-F8AB3F48694F}"/>
          </ac:picMkLst>
        </pc:picChg>
      </pc:sldChg>
      <pc:sldChg chg="modSp new mod ord">
        <pc:chgData name="Josh Bell" userId="481aeb82-b943-4e75-bf52-8ce2406b5985" providerId="ADAL" clId="{45D46872-7EDD-5A9D-A265-6C8F26BF36C9}" dt="2026-01-27T11:34:55.728" v="8126" actId="790"/>
        <pc:sldMkLst>
          <pc:docMk/>
          <pc:sldMk cId="3597858910" sldId="425"/>
        </pc:sldMkLst>
        <pc:spChg chg="mod">
          <ac:chgData name="Josh Bell" userId="481aeb82-b943-4e75-bf52-8ce2406b5985" providerId="ADAL" clId="{45D46872-7EDD-5A9D-A265-6C8F26BF36C9}" dt="2026-01-27T11:34:55.728" v="8126" actId="790"/>
          <ac:spMkLst>
            <pc:docMk/>
            <pc:sldMk cId="3597858910" sldId="425"/>
            <ac:spMk id="2" creationId="{A0380A19-B7DE-85BD-07C3-86E0B5169772}"/>
          </ac:spMkLst>
        </pc:spChg>
        <pc:spChg chg="mod">
          <ac:chgData name="Josh Bell" userId="481aeb82-b943-4e75-bf52-8ce2406b5985" providerId="ADAL" clId="{45D46872-7EDD-5A9D-A265-6C8F26BF36C9}" dt="2026-01-27T11:34:55.728" v="8126" actId="790"/>
          <ac:spMkLst>
            <pc:docMk/>
            <pc:sldMk cId="3597858910" sldId="425"/>
            <ac:spMk id="3" creationId="{B25BB2F4-C56A-4256-49EB-F0FD76DBA3F2}"/>
          </ac:spMkLst>
        </pc:spChg>
      </pc:sldChg>
      <pc:sldChg chg="addSp delSp modSp new mod ord">
        <pc:chgData name="Josh Bell" userId="481aeb82-b943-4e75-bf52-8ce2406b5985" providerId="ADAL" clId="{45D46872-7EDD-5A9D-A265-6C8F26BF36C9}" dt="2026-01-27T11:34:55.728" v="8126" actId="790"/>
        <pc:sldMkLst>
          <pc:docMk/>
          <pc:sldMk cId="3074383032" sldId="426"/>
        </pc:sldMkLst>
        <pc:spChg chg="mod">
          <ac:chgData name="Josh Bell" userId="481aeb82-b943-4e75-bf52-8ce2406b5985" providerId="ADAL" clId="{45D46872-7EDD-5A9D-A265-6C8F26BF36C9}" dt="2026-01-27T11:34:55.728" v="8126" actId="790"/>
          <ac:spMkLst>
            <pc:docMk/>
            <pc:sldMk cId="3074383032" sldId="426"/>
            <ac:spMk id="2" creationId="{C8756E53-6583-D595-102B-EF1E95F20FE7}"/>
          </ac:spMkLst>
        </pc:spChg>
        <pc:spChg chg="add mod">
          <ac:chgData name="Josh Bell" userId="481aeb82-b943-4e75-bf52-8ce2406b5985" providerId="ADAL" clId="{45D46872-7EDD-5A9D-A265-6C8F26BF36C9}" dt="2026-01-27T11:34:55.728" v="8126" actId="790"/>
          <ac:spMkLst>
            <pc:docMk/>
            <pc:sldMk cId="3074383032" sldId="426"/>
            <ac:spMk id="6" creationId="{A49D2F63-6271-400F-C72E-2D4CACABC5E7}"/>
          </ac:spMkLst>
        </pc:spChg>
        <pc:spChg chg="add mod">
          <ac:chgData name="Josh Bell" userId="481aeb82-b943-4e75-bf52-8ce2406b5985" providerId="ADAL" clId="{45D46872-7EDD-5A9D-A265-6C8F26BF36C9}" dt="2026-01-27T11:34:55.728" v="8126" actId="790"/>
          <ac:spMkLst>
            <pc:docMk/>
            <pc:sldMk cId="3074383032" sldId="426"/>
            <ac:spMk id="7" creationId="{90EA8976-9DA6-F220-5191-333D5C007420}"/>
          </ac:spMkLst>
        </pc:spChg>
        <pc:spChg chg="add mod">
          <ac:chgData name="Josh Bell" userId="481aeb82-b943-4e75-bf52-8ce2406b5985" providerId="ADAL" clId="{45D46872-7EDD-5A9D-A265-6C8F26BF36C9}" dt="2026-01-27T11:34:55.728" v="8126" actId="790"/>
          <ac:spMkLst>
            <pc:docMk/>
            <pc:sldMk cId="3074383032" sldId="426"/>
            <ac:spMk id="8" creationId="{3A200353-B30C-26F4-20E5-D5B5A11AB53F}"/>
          </ac:spMkLst>
        </pc:spChg>
        <pc:spChg chg="add mod">
          <ac:chgData name="Josh Bell" userId="481aeb82-b943-4e75-bf52-8ce2406b5985" providerId="ADAL" clId="{45D46872-7EDD-5A9D-A265-6C8F26BF36C9}" dt="2026-01-27T11:34:55.728" v="8126" actId="790"/>
          <ac:spMkLst>
            <pc:docMk/>
            <pc:sldMk cId="3074383032" sldId="426"/>
            <ac:spMk id="10" creationId="{B3D50886-4E5A-AF7D-5217-7A76E51213F8}"/>
          </ac:spMkLst>
        </pc:spChg>
        <pc:spChg chg="add mod">
          <ac:chgData name="Josh Bell" userId="481aeb82-b943-4e75-bf52-8ce2406b5985" providerId="ADAL" clId="{45D46872-7EDD-5A9D-A265-6C8F26BF36C9}" dt="2026-01-27T11:34:55.728" v="8126" actId="790"/>
          <ac:spMkLst>
            <pc:docMk/>
            <pc:sldMk cId="3074383032" sldId="426"/>
            <ac:spMk id="12" creationId="{74B70389-56E1-6FEC-FCB3-8B7A04A94D25}"/>
          </ac:spMkLst>
        </pc:spChg>
        <pc:picChg chg="add mod modCrop">
          <ac:chgData name="Josh Bell" userId="481aeb82-b943-4e75-bf52-8ce2406b5985" providerId="ADAL" clId="{45D46872-7EDD-5A9D-A265-6C8F26BF36C9}" dt="2026-01-14T09:44:07.969" v="2598" actId="1076"/>
          <ac:picMkLst>
            <pc:docMk/>
            <pc:sldMk cId="3074383032" sldId="426"/>
            <ac:picMk id="5" creationId="{B9D68CC0-6B87-9C1D-1CFA-62126592D2E1}"/>
          </ac:picMkLst>
        </pc:picChg>
      </pc:sldChg>
      <pc:sldChg chg="addSp modSp new mod ord">
        <pc:chgData name="Josh Bell" userId="481aeb82-b943-4e75-bf52-8ce2406b5985" providerId="ADAL" clId="{45D46872-7EDD-5A9D-A265-6C8F26BF36C9}" dt="2026-01-27T11:34:55.728" v="8126" actId="790"/>
        <pc:sldMkLst>
          <pc:docMk/>
          <pc:sldMk cId="422057439" sldId="427"/>
        </pc:sldMkLst>
        <pc:spChg chg="mod">
          <ac:chgData name="Josh Bell" userId="481aeb82-b943-4e75-bf52-8ce2406b5985" providerId="ADAL" clId="{45D46872-7EDD-5A9D-A265-6C8F26BF36C9}" dt="2026-01-27T11:34:55.728" v="8126" actId="790"/>
          <ac:spMkLst>
            <pc:docMk/>
            <pc:sldMk cId="422057439" sldId="427"/>
            <ac:spMk id="2" creationId="{549D504F-771C-FF9E-B7C8-4A0FF131957C}"/>
          </ac:spMkLst>
        </pc:spChg>
        <pc:spChg chg="mod">
          <ac:chgData name="Josh Bell" userId="481aeb82-b943-4e75-bf52-8ce2406b5985" providerId="ADAL" clId="{45D46872-7EDD-5A9D-A265-6C8F26BF36C9}" dt="2026-01-27T11:34:55.728" v="8126" actId="790"/>
          <ac:spMkLst>
            <pc:docMk/>
            <pc:sldMk cId="422057439" sldId="427"/>
            <ac:spMk id="3" creationId="{15F5517A-3394-4633-7E28-D3AC48DD2C9A}"/>
          </ac:spMkLst>
        </pc:spChg>
        <pc:spChg chg="add mod">
          <ac:chgData name="Josh Bell" userId="481aeb82-b943-4e75-bf52-8ce2406b5985" providerId="ADAL" clId="{45D46872-7EDD-5A9D-A265-6C8F26BF36C9}" dt="2026-01-27T11:34:55.728" v="8126" actId="790"/>
          <ac:spMkLst>
            <pc:docMk/>
            <pc:sldMk cId="422057439" sldId="427"/>
            <ac:spMk id="4" creationId="{0482483F-7582-E125-B46B-39C9CEAFB331}"/>
          </ac:spMkLst>
        </pc:spChg>
        <pc:spChg chg="add mod">
          <ac:chgData name="Josh Bell" userId="481aeb82-b943-4e75-bf52-8ce2406b5985" providerId="ADAL" clId="{45D46872-7EDD-5A9D-A265-6C8F26BF36C9}" dt="2026-01-27T11:34:55.728" v="8126" actId="790"/>
          <ac:spMkLst>
            <pc:docMk/>
            <pc:sldMk cId="422057439" sldId="427"/>
            <ac:spMk id="5" creationId="{1BD9AF80-6B9B-8C78-3D09-4AF3EB7B4A29}"/>
          </ac:spMkLst>
        </pc:spChg>
      </pc:sldChg>
      <pc:sldChg chg="modSp new mod ord">
        <pc:chgData name="Josh Bell" userId="481aeb82-b943-4e75-bf52-8ce2406b5985" providerId="ADAL" clId="{45D46872-7EDD-5A9D-A265-6C8F26BF36C9}" dt="2026-01-27T11:34:55.728" v="8126" actId="790"/>
        <pc:sldMkLst>
          <pc:docMk/>
          <pc:sldMk cId="452410672" sldId="428"/>
        </pc:sldMkLst>
        <pc:spChg chg="mod">
          <ac:chgData name="Josh Bell" userId="481aeb82-b943-4e75-bf52-8ce2406b5985" providerId="ADAL" clId="{45D46872-7EDD-5A9D-A265-6C8F26BF36C9}" dt="2026-01-27T11:34:55.728" v="8126" actId="790"/>
          <ac:spMkLst>
            <pc:docMk/>
            <pc:sldMk cId="452410672" sldId="428"/>
            <ac:spMk id="2" creationId="{C7C5EAD5-4E69-E643-1547-F06F23394CCD}"/>
          </ac:spMkLst>
        </pc:spChg>
        <pc:spChg chg="mod">
          <ac:chgData name="Josh Bell" userId="481aeb82-b943-4e75-bf52-8ce2406b5985" providerId="ADAL" clId="{45D46872-7EDD-5A9D-A265-6C8F26BF36C9}" dt="2026-01-27T11:34:55.728" v="8126" actId="790"/>
          <ac:spMkLst>
            <pc:docMk/>
            <pc:sldMk cId="452410672" sldId="428"/>
            <ac:spMk id="3" creationId="{3F61E21A-E155-F7A2-192E-517B63553727}"/>
          </ac:spMkLst>
        </pc:spChg>
      </pc:sldChg>
      <pc:sldChg chg="addSp delSp modSp new mod setBg delAnim modAnim">
        <pc:chgData name="Josh Bell" userId="481aeb82-b943-4e75-bf52-8ce2406b5985" providerId="ADAL" clId="{45D46872-7EDD-5A9D-A265-6C8F26BF36C9}" dt="2026-01-27T11:34:55.728" v="8126" actId="790"/>
        <pc:sldMkLst>
          <pc:docMk/>
          <pc:sldMk cId="130645704" sldId="429"/>
        </pc:sldMkLst>
        <pc:spChg chg="mod">
          <ac:chgData name="Josh Bell" userId="481aeb82-b943-4e75-bf52-8ce2406b5985" providerId="ADAL" clId="{45D46872-7EDD-5A9D-A265-6C8F26BF36C9}" dt="2026-01-27T11:34:55.728" v="8126" actId="790"/>
          <ac:spMkLst>
            <pc:docMk/>
            <pc:sldMk cId="130645704" sldId="429"/>
            <ac:spMk id="2" creationId="{C512DC9F-A18C-31F6-2B7A-B14AC702A53C}"/>
          </ac:spMkLst>
        </pc:spChg>
        <pc:spChg chg="add mod">
          <ac:chgData name="Josh Bell" userId="481aeb82-b943-4e75-bf52-8ce2406b5985" providerId="ADAL" clId="{45D46872-7EDD-5A9D-A265-6C8F26BF36C9}" dt="2026-01-27T11:34:55.728" v="8126" actId="790"/>
          <ac:spMkLst>
            <pc:docMk/>
            <pc:sldMk cId="130645704" sldId="429"/>
            <ac:spMk id="6" creationId="{474BCDE2-63A1-64BE-7DD5-9FE8A81B2523}"/>
          </ac:spMkLst>
        </pc:spChg>
        <pc:spChg chg="add mod">
          <ac:chgData name="Josh Bell" userId="481aeb82-b943-4e75-bf52-8ce2406b5985" providerId="ADAL" clId="{45D46872-7EDD-5A9D-A265-6C8F26BF36C9}" dt="2026-01-27T11:34:55.728" v="8126" actId="790"/>
          <ac:spMkLst>
            <pc:docMk/>
            <pc:sldMk cId="130645704" sldId="429"/>
            <ac:spMk id="10" creationId="{A0C72835-095F-44D5-76A2-072FFF21691B}"/>
          </ac:spMkLst>
        </pc:spChg>
        <pc:spChg chg="add mod">
          <ac:chgData name="Josh Bell" userId="481aeb82-b943-4e75-bf52-8ce2406b5985" providerId="ADAL" clId="{45D46872-7EDD-5A9D-A265-6C8F26BF36C9}" dt="2026-01-27T11:34:55.728" v="8126" actId="790"/>
          <ac:spMkLst>
            <pc:docMk/>
            <pc:sldMk cId="130645704" sldId="429"/>
            <ac:spMk id="11" creationId="{3A8EC506-B1DA-46A1-B44D-774E68468E13}"/>
          </ac:spMkLst>
        </pc:spChg>
        <pc:spChg chg="add mod">
          <ac:chgData name="Josh Bell" userId="481aeb82-b943-4e75-bf52-8ce2406b5985" providerId="ADAL" clId="{45D46872-7EDD-5A9D-A265-6C8F26BF36C9}" dt="2026-01-27T11:34:55.728" v="8126" actId="790"/>
          <ac:spMkLst>
            <pc:docMk/>
            <pc:sldMk cId="130645704" sldId="429"/>
            <ac:spMk id="13" creationId="{BFF30785-305E-45D7-984F-5AA93D3CA561}"/>
          </ac:spMkLst>
        </pc:spChg>
        <pc:spChg chg="add mod">
          <ac:chgData name="Josh Bell" userId="481aeb82-b943-4e75-bf52-8ce2406b5985" providerId="ADAL" clId="{45D46872-7EDD-5A9D-A265-6C8F26BF36C9}" dt="2026-01-27T11:34:55.728" v="8126" actId="790"/>
          <ac:spMkLst>
            <pc:docMk/>
            <pc:sldMk cId="130645704" sldId="429"/>
            <ac:spMk id="17" creationId="{070784CE-9DD4-4C2D-88B9-D219730A470F}"/>
          </ac:spMkLst>
        </pc:spChg>
        <pc:picChg chg="add mod ord">
          <ac:chgData name="Josh Bell" userId="481aeb82-b943-4e75-bf52-8ce2406b5985" providerId="ADAL" clId="{45D46872-7EDD-5A9D-A265-6C8F26BF36C9}" dt="2026-01-16T09:50:06.445" v="3487" actId="1076"/>
          <ac:picMkLst>
            <pc:docMk/>
            <pc:sldMk cId="130645704" sldId="429"/>
            <ac:picMk id="5" creationId="{A598B115-6AA1-E26A-8133-35368AC0310A}"/>
          </ac:picMkLst>
        </pc:picChg>
        <pc:picChg chg="add mod">
          <ac:chgData name="Josh Bell" userId="481aeb82-b943-4e75-bf52-8ce2406b5985" providerId="ADAL" clId="{45D46872-7EDD-5A9D-A265-6C8F26BF36C9}" dt="2026-01-16T09:50:13.769" v="3488" actId="1076"/>
          <ac:picMkLst>
            <pc:docMk/>
            <pc:sldMk cId="130645704" sldId="429"/>
            <ac:picMk id="7" creationId="{8C1CB525-6CB5-EE36-5C70-A53772692629}"/>
          </ac:picMkLst>
        </pc:picChg>
        <pc:cxnChg chg="add">
          <ac:chgData name="Josh Bell" userId="481aeb82-b943-4e75-bf52-8ce2406b5985" providerId="ADAL" clId="{45D46872-7EDD-5A9D-A265-6C8F26BF36C9}" dt="2026-01-16T09:42:11.741" v="3087" actId="26606"/>
          <ac:cxnSpMkLst>
            <pc:docMk/>
            <pc:sldMk cId="130645704" sldId="429"/>
            <ac:cxnSpMk id="15" creationId="{15E01FA5-D766-43CA-A83D-E7CF3F04E96F}"/>
          </ac:cxnSpMkLst>
        </pc:cxnChg>
        <pc:cxnChg chg="add">
          <ac:chgData name="Josh Bell" userId="481aeb82-b943-4e75-bf52-8ce2406b5985" providerId="ADAL" clId="{45D46872-7EDD-5A9D-A265-6C8F26BF36C9}" dt="2026-01-16T09:42:11.741" v="3087" actId="26606"/>
          <ac:cxnSpMkLst>
            <pc:docMk/>
            <pc:sldMk cId="130645704" sldId="429"/>
            <ac:cxnSpMk id="19" creationId="{640A410A-1838-4131-95A6-2BE4F8D412F2}"/>
          </ac:cxnSpMkLst>
        </pc:cxnChg>
      </pc:sldChg>
      <pc:sldChg chg="addSp delSp modSp new mod">
        <pc:chgData name="Josh Bell" userId="481aeb82-b943-4e75-bf52-8ce2406b5985" providerId="ADAL" clId="{45D46872-7EDD-5A9D-A265-6C8F26BF36C9}" dt="2026-01-27T11:34:55.728" v="8126" actId="790"/>
        <pc:sldMkLst>
          <pc:docMk/>
          <pc:sldMk cId="316672022" sldId="430"/>
        </pc:sldMkLst>
        <pc:spChg chg="mod">
          <ac:chgData name="Josh Bell" userId="481aeb82-b943-4e75-bf52-8ce2406b5985" providerId="ADAL" clId="{45D46872-7EDD-5A9D-A265-6C8F26BF36C9}" dt="2026-01-27T11:34:55.728" v="8126" actId="790"/>
          <ac:spMkLst>
            <pc:docMk/>
            <pc:sldMk cId="316672022" sldId="430"/>
            <ac:spMk id="2" creationId="{A8015717-0350-C083-7F8B-8801DEAC62C2}"/>
          </ac:spMkLst>
        </pc:spChg>
        <pc:picChg chg="add mod">
          <ac:chgData name="Josh Bell" userId="481aeb82-b943-4e75-bf52-8ce2406b5985" providerId="ADAL" clId="{45D46872-7EDD-5A9D-A265-6C8F26BF36C9}" dt="2026-01-16T10:00:08.521" v="3506" actId="14100"/>
          <ac:picMkLst>
            <pc:docMk/>
            <pc:sldMk cId="316672022" sldId="430"/>
            <ac:picMk id="5" creationId="{FC7696DB-04D0-AEE8-90E6-3A6903050D5F}"/>
          </ac:picMkLst>
        </pc:picChg>
      </pc:sldChg>
      <pc:sldChg chg="addSp delSp modSp new mod">
        <pc:chgData name="Josh Bell" userId="481aeb82-b943-4e75-bf52-8ce2406b5985" providerId="ADAL" clId="{45D46872-7EDD-5A9D-A265-6C8F26BF36C9}" dt="2026-01-16T09:58:57.039" v="3499" actId="14100"/>
        <pc:sldMkLst>
          <pc:docMk/>
          <pc:sldMk cId="1094849312" sldId="431"/>
        </pc:sldMkLst>
        <pc:picChg chg="add mod">
          <ac:chgData name="Josh Bell" userId="481aeb82-b943-4e75-bf52-8ce2406b5985" providerId="ADAL" clId="{45D46872-7EDD-5A9D-A265-6C8F26BF36C9}" dt="2026-01-16T09:58:57.039" v="3499" actId="14100"/>
          <ac:picMkLst>
            <pc:docMk/>
            <pc:sldMk cId="1094849312" sldId="431"/>
            <ac:picMk id="5" creationId="{2D598417-1B48-6689-2910-5B9C7814891D}"/>
          </ac:picMkLst>
        </pc:picChg>
      </pc:sldChg>
      <pc:sldChg chg="addSp delSp modSp new mod">
        <pc:chgData name="Josh Bell" userId="481aeb82-b943-4e75-bf52-8ce2406b5985" providerId="ADAL" clId="{45D46872-7EDD-5A9D-A265-6C8F26BF36C9}" dt="2026-01-27T11:34:55.728" v="8126" actId="790"/>
        <pc:sldMkLst>
          <pc:docMk/>
          <pc:sldMk cId="1981485894" sldId="432"/>
        </pc:sldMkLst>
        <pc:spChg chg="mod">
          <ac:chgData name="Josh Bell" userId="481aeb82-b943-4e75-bf52-8ce2406b5985" providerId="ADAL" clId="{45D46872-7EDD-5A9D-A265-6C8F26BF36C9}" dt="2026-01-27T11:34:55.728" v="8126" actId="790"/>
          <ac:spMkLst>
            <pc:docMk/>
            <pc:sldMk cId="1981485894" sldId="432"/>
            <ac:spMk id="2" creationId="{D8F26D6F-E105-72B1-247A-7A6CCB6150EA}"/>
          </ac:spMkLst>
        </pc:spChg>
        <pc:spChg chg="add mod">
          <ac:chgData name="Josh Bell" userId="481aeb82-b943-4e75-bf52-8ce2406b5985" providerId="ADAL" clId="{45D46872-7EDD-5A9D-A265-6C8F26BF36C9}" dt="2026-01-27T11:34:55.728" v="8126" actId="790"/>
          <ac:spMkLst>
            <pc:docMk/>
            <pc:sldMk cId="1981485894" sldId="432"/>
            <ac:spMk id="5" creationId="{80D8D559-E246-21EC-6CFF-2C5F897A1C0F}"/>
          </ac:spMkLst>
        </pc:spChg>
        <pc:picChg chg="add mod">
          <ac:chgData name="Josh Bell" userId="481aeb82-b943-4e75-bf52-8ce2406b5985" providerId="ADAL" clId="{45D46872-7EDD-5A9D-A265-6C8F26BF36C9}" dt="2026-01-16T10:01:05.437" v="3512" actId="1076"/>
          <ac:picMkLst>
            <pc:docMk/>
            <pc:sldMk cId="1981485894" sldId="432"/>
            <ac:picMk id="4" creationId="{132AC1CA-0534-4628-33F1-B20A9634819B}"/>
          </ac:picMkLst>
        </pc:picChg>
        <pc:picChg chg="add mod">
          <ac:chgData name="Josh Bell" userId="481aeb82-b943-4e75-bf52-8ce2406b5985" providerId="ADAL" clId="{45D46872-7EDD-5A9D-A265-6C8F26BF36C9}" dt="2026-01-16T10:03:05.319" v="3664" actId="1076"/>
          <ac:picMkLst>
            <pc:docMk/>
            <pc:sldMk cId="1981485894" sldId="432"/>
            <ac:picMk id="7" creationId="{E0D2DF03-4D01-3588-E063-B6219F113C57}"/>
          </ac:picMkLst>
        </pc:picChg>
      </pc:sldChg>
      <pc:sldChg chg="addSp delSp modSp new mod setBg">
        <pc:chgData name="Josh Bell" userId="481aeb82-b943-4e75-bf52-8ce2406b5985" providerId="ADAL" clId="{45D46872-7EDD-5A9D-A265-6C8F26BF36C9}" dt="2026-01-27T11:34:55.728" v="8126" actId="790"/>
        <pc:sldMkLst>
          <pc:docMk/>
          <pc:sldMk cId="2649172375" sldId="433"/>
        </pc:sldMkLst>
        <pc:spChg chg="mod">
          <ac:chgData name="Josh Bell" userId="481aeb82-b943-4e75-bf52-8ce2406b5985" providerId="ADAL" clId="{45D46872-7EDD-5A9D-A265-6C8F26BF36C9}" dt="2026-01-27T11:34:55.728" v="8126" actId="790"/>
          <ac:spMkLst>
            <pc:docMk/>
            <pc:sldMk cId="2649172375" sldId="433"/>
            <ac:spMk id="2" creationId="{DC0E1282-AE74-EF17-3587-0ED359750CA7}"/>
          </ac:spMkLst>
        </pc:spChg>
        <pc:spChg chg="mod ord">
          <ac:chgData name="Josh Bell" userId="481aeb82-b943-4e75-bf52-8ce2406b5985" providerId="ADAL" clId="{45D46872-7EDD-5A9D-A265-6C8F26BF36C9}" dt="2026-01-27T11:34:55.728" v="8126" actId="790"/>
          <ac:spMkLst>
            <pc:docMk/>
            <pc:sldMk cId="2649172375" sldId="433"/>
            <ac:spMk id="3" creationId="{3CB8F542-A8D6-7033-B585-7C868D3F5A2D}"/>
          </ac:spMkLst>
        </pc:spChg>
        <pc:spChg chg="add mod">
          <ac:chgData name="Josh Bell" userId="481aeb82-b943-4e75-bf52-8ce2406b5985" providerId="ADAL" clId="{45D46872-7EDD-5A9D-A265-6C8F26BF36C9}" dt="2026-01-27T11:34:55.728" v="8126" actId="790"/>
          <ac:spMkLst>
            <pc:docMk/>
            <pc:sldMk cId="2649172375" sldId="433"/>
            <ac:spMk id="14" creationId="{4038CB10-1F5C-4D54-9DF7-12586DE5B007}"/>
          </ac:spMkLst>
        </pc:spChg>
        <pc:spChg chg="add mod">
          <ac:chgData name="Josh Bell" userId="481aeb82-b943-4e75-bf52-8ce2406b5985" providerId="ADAL" clId="{45D46872-7EDD-5A9D-A265-6C8F26BF36C9}" dt="2026-01-27T11:34:55.728" v="8126" actId="790"/>
          <ac:spMkLst>
            <pc:docMk/>
            <pc:sldMk cId="2649172375" sldId="433"/>
            <ac:spMk id="15" creationId="{73ED6512-6858-4552-B699-9A97FE9A4EA2}"/>
          </ac:spMkLst>
        </pc:spChg>
        <pc:picChg chg="add mod ord">
          <ac:chgData name="Josh Bell" userId="481aeb82-b943-4e75-bf52-8ce2406b5985" providerId="ADAL" clId="{45D46872-7EDD-5A9D-A265-6C8F26BF36C9}" dt="2026-01-16T11:27:17.264" v="3896" actId="26606"/>
          <ac:picMkLst>
            <pc:docMk/>
            <pc:sldMk cId="2649172375" sldId="433"/>
            <ac:picMk id="5" creationId="{CC8483BE-BDA8-9EA5-3036-6EE8AE394954}"/>
          </ac:picMkLst>
        </pc:picChg>
      </pc:sldChg>
      <pc:sldChg chg="addSp delSp modSp new mod setBg">
        <pc:chgData name="Josh Bell" userId="481aeb82-b943-4e75-bf52-8ce2406b5985" providerId="ADAL" clId="{45D46872-7EDD-5A9D-A265-6C8F26BF36C9}" dt="2026-01-27T11:34:55.728" v="8126" actId="790"/>
        <pc:sldMkLst>
          <pc:docMk/>
          <pc:sldMk cId="1237686018" sldId="434"/>
        </pc:sldMkLst>
        <pc:spChg chg="mod">
          <ac:chgData name="Josh Bell" userId="481aeb82-b943-4e75-bf52-8ce2406b5985" providerId="ADAL" clId="{45D46872-7EDD-5A9D-A265-6C8F26BF36C9}" dt="2026-01-27T11:34:55.728" v="8126" actId="790"/>
          <ac:spMkLst>
            <pc:docMk/>
            <pc:sldMk cId="1237686018" sldId="434"/>
            <ac:spMk id="2" creationId="{98F3011B-8025-B10D-0E36-CBD166B2A186}"/>
          </ac:spMkLst>
        </pc:spChg>
        <pc:spChg chg="add mod">
          <ac:chgData name="Josh Bell" userId="481aeb82-b943-4e75-bf52-8ce2406b5985" providerId="ADAL" clId="{45D46872-7EDD-5A9D-A265-6C8F26BF36C9}" dt="2026-01-27T11:34:55.728" v="8126" actId="790"/>
          <ac:spMkLst>
            <pc:docMk/>
            <pc:sldMk cId="1237686018" sldId="434"/>
            <ac:spMk id="10" creationId="{185FEFC7-A649-DDA6-9108-7C2A73C681A0}"/>
          </ac:spMkLst>
        </pc:spChg>
        <pc:spChg chg="add mod">
          <ac:chgData name="Josh Bell" userId="481aeb82-b943-4e75-bf52-8ce2406b5985" providerId="ADAL" clId="{45D46872-7EDD-5A9D-A265-6C8F26BF36C9}" dt="2026-01-27T11:34:55.728" v="8126" actId="790"/>
          <ac:spMkLst>
            <pc:docMk/>
            <pc:sldMk cId="1237686018" sldId="434"/>
            <ac:spMk id="15" creationId="{4FAE1107-CEC3-4041-8BAA-CDB6F6759B35}"/>
          </ac:spMkLst>
        </pc:spChg>
        <pc:picChg chg="add mod ord">
          <ac:chgData name="Josh Bell" userId="481aeb82-b943-4e75-bf52-8ce2406b5985" providerId="ADAL" clId="{45D46872-7EDD-5A9D-A265-6C8F26BF36C9}" dt="2026-01-16T11:24:51.889" v="3888" actId="26606"/>
          <ac:picMkLst>
            <pc:docMk/>
            <pc:sldMk cId="1237686018" sldId="434"/>
            <ac:picMk id="9" creationId="{F40192D9-A7CA-F47C-259A-105F62CD6830}"/>
          </ac:picMkLst>
        </pc:picChg>
        <pc:cxnChg chg="add">
          <ac:chgData name="Josh Bell" userId="481aeb82-b943-4e75-bf52-8ce2406b5985" providerId="ADAL" clId="{45D46872-7EDD-5A9D-A265-6C8F26BF36C9}" dt="2026-01-16T11:24:51.889" v="3888" actId="26606"/>
          <ac:cxnSpMkLst>
            <pc:docMk/>
            <pc:sldMk cId="1237686018" sldId="434"/>
            <ac:cxnSpMk id="17" creationId="{1AEA88FB-F5DD-45CE-AAE1-7B33D0ABDD25}"/>
          </ac:cxnSpMkLst>
        </pc:cxnChg>
      </pc:sldChg>
      <pc:sldChg chg="addSp delSp modSp new mod ord setBg">
        <pc:chgData name="Josh Bell" userId="481aeb82-b943-4e75-bf52-8ce2406b5985" providerId="ADAL" clId="{45D46872-7EDD-5A9D-A265-6C8F26BF36C9}" dt="2026-01-27T11:34:55.728" v="8126" actId="790"/>
        <pc:sldMkLst>
          <pc:docMk/>
          <pc:sldMk cId="1284913347" sldId="435"/>
        </pc:sldMkLst>
        <pc:spChg chg="mod">
          <ac:chgData name="Josh Bell" userId="481aeb82-b943-4e75-bf52-8ce2406b5985" providerId="ADAL" clId="{45D46872-7EDD-5A9D-A265-6C8F26BF36C9}" dt="2026-01-27T11:34:55.728" v="8126" actId="790"/>
          <ac:spMkLst>
            <pc:docMk/>
            <pc:sldMk cId="1284913347" sldId="435"/>
            <ac:spMk id="2" creationId="{55D7492D-7473-2B2D-5CEF-87631D3FE0BF}"/>
          </ac:spMkLst>
        </pc:spChg>
        <pc:spChg chg="add mod">
          <ac:chgData name="Josh Bell" userId="481aeb82-b943-4e75-bf52-8ce2406b5985" providerId="ADAL" clId="{45D46872-7EDD-5A9D-A265-6C8F26BF36C9}" dt="2026-01-27T11:34:55.728" v="8126" actId="790"/>
          <ac:spMkLst>
            <pc:docMk/>
            <pc:sldMk cId="1284913347" sldId="435"/>
            <ac:spMk id="11" creationId="{E139932B-6C61-03C5-47EA-52F7F022EBCA}"/>
          </ac:spMkLst>
        </pc:spChg>
        <pc:picChg chg="add mod">
          <ac:chgData name="Josh Bell" userId="481aeb82-b943-4e75-bf52-8ce2406b5985" providerId="ADAL" clId="{45D46872-7EDD-5A9D-A265-6C8F26BF36C9}" dt="2026-01-16T11:55:21.278" v="3943" actId="26606"/>
          <ac:picMkLst>
            <pc:docMk/>
            <pc:sldMk cId="1284913347" sldId="435"/>
            <ac:picMk id="7" creationId="{06C615E9-7244-9B08-F7EF-6E0DA6FA2700}"/>
          </ac:picMkLst>
        </pc:picChg>
      </pc:sldChg>
      <pc:sldChg chg="addSp delSp modSp new mod ord setBg">
        <pc:chgData name="Josh Bell" userId="481aeb82-b943-4e75-bf52-8ce2406b5985" providerId="ADAL" clId="{45D46872-7EDD-5A9D-A265-6C8F26BF36C9}" dt="2026-01-16T11:55:07.380" v="3941" actId="26606"/>
        <pc:sldMkLst>
          <pc:docMk/>
          <pc:sldMk cId="2587082816" sldId="436"/>
        </pc:sldMkLst>
        <pc:picChg chg="add mod">
          <ac:chgData name="Josh Bell" userId="481aeb82-b943-4e75-bf52-8ce2406b5985" providerId="ADAL" clId="{45D46872-7EDD-5A9D-A265-6C8F26BF36C9}" dt="2026-01-16T11:55:07.380" v="3941" actId="26606"/>
          <ac:picMkLst>
            <pc:docMk/>
            <pc:sldMk cId="2587082816" sldId="436"/>
            <ac:picMk id="5" creationId="{901C4E83-E816-80A8-CA81-B6283087B646}"/>
          </ac:picMkLst>
        </pc:picChg>
      </pc:sldChg>
      <pc:sldChg chg="addSp delSp modSp new mod setBg">
        <pc:chgData name="Josh Bell" userId="481aeb82-b943-4e75-bf52-8ce2406b5985" providerId="ADAL" clId="{45D46872-7EDD-5A9D-A265-6C8F26BF36C9}" dt="2026-01-27T11:34:55.728" v="8126" actId="790"/>
        <pc:sldMkLst>
          <pc:docMk/>
          <pc:sldMk cId="1848858692" sldId="437"/>
        </pc:sldMkLst>
        <pc:spChg chg="mod">
          <ac:chgData name="Josh Bell" userId="481aeb82-b943-4e75-bf52-8ce2406b5985" providerId="ADAL" clId="{45D46872-7EDD-5A9D-A265-6C8F26BF36C9}" dt="2026-01-27T11:34:55.728" v="8126" actId="790"/>
          <ac:spMkLst>
            <pc:docMk/>
            <pc:sldMk cId="1848858692" sldId="437"/>
            <ac:spMk id="2" creationId="{F74147A1-51B5-DDAF-37ED-410550E14774}"/>
          </ac:spMkLst>
        </pc:spChg>
        <pc:spChg chg="add mod">
          <ac:chgData name="Josh Bell" userId="481aeb82-b943-4e75-bf52-8ce2406b5985" providerId="ADAL" clId="{45D46872-7EDD-5A9D-A265-6C8F26BF36C9}" dt="2026-01-27T11:34:55.728" v="8126" actId="790"/>
          <ac:spMkLst>
            <pc:docMk/>
            <pc:sldMk cId="1848858692" sldId="437"/>
            <ac:spMk id="9" creationId="{25D2F438-010B-D1AF-B678-953385D8A58F}"/>
          </ac:spMkLst>
        </pc:spChg>
        <pc:picChg chg="add mod">
          <ac:chgData name="Josh Bell" userId="481aeb82-b943-4e75-bf52-8ce2406b5985" providerId="ADAL" clId="{45D46872-7EDD-5A9D-A265-6C8F26BF36C9}" dt="2026-01-19T12:20:40.454" v="4053" actId="26606"/>
          <ac:picMkLst>
            <pc:docMk/>
            <pc:sldMk cId="1848858692" sldId="437"/>
            <ac:picMk id="5" creationId="{F287EE4F-D520-65A2-A98B-C435A4A9C3A2}"/>
          </ac:picMkLst>
        </pc:picChg>
      </pc:sldChg>
      <pc:sldChg chg="add">
        <pc:chgData name="Josh Bell" userId="481aeb82-b943-4e75-bf52-8ce2406b5985" providerId="ADAL" clId="{45D46872-7EDD-5A9D-A265-6C8F26BF36C9}" dt="2026-01-16T12:07:37.084" v="4048" actId="2890"/>
        <pc:sldMkLst>
          <pc:docMk/>
          <pc:sldMk cId="4191097992" sldId="438"/>
        </pc:sldMkLst>
      </pc:sldChg>
      <pc:sldChg chg="modSp new mod">
        <pc:chgData name="Josh Bell" userId="481aeb82-b943-4e75-bf52-8ce2406b5985" providerId="ADAL" clId="{45D46872-7EDD-5A9D-A265-6C8F26BF36C9}" dt="2026-01-27T11:34:55.728" v="8126" actId="790"/>
        <pc:sldMkLst>
          <pc:docMk/>
          <pc:sldMk cId="2080792591" sldId="439"/>
        </pc:sldMkLst>
        <pc:spChg chg="mod">
          <ac:chgData name="Josh Bell" userId="481aeb82-b943-4e75-bf52-8ce2406b5985" providerId="ADAL" clId="{45D46872-7EDD-5A9D-A265-6C8F26BF36C9}" dt="2026-01-27T11:34:55.728" v="8126" actId="790"/>
          <ac:spMkLst>
            <pc:docMk/>
            <pc:sldMk cId="2080792591" sldId="439"/>
            <ac:spMk id="2" creationId="{C3C7208E-52A7-7BAF-3EA5-3E311DCA8E48}"/>
          </ac:spMkLst>
        </pc:spChg>
        <pc:spChg chg="mod">
          <ac:chgData name="Josh Bell" userId="481aeb82-b943-4e75-bf52-8ce2406b5985" providerId="ADAL" clId="{45D46872-7EDD-5A9D-A265-6C8F26BF36C9}" dt="2026-01-27T11:34:55.728" v="8126" actId="790"/>
          <ac:spMkLst>
            <pc:docMk/>
            <pc:sldMk cId="2080792591" sldId="439"/>
            <ac:spMk id="3" creationId="{09541D15-4F96-DC9A-E761-661CC7F6F403}"/>
          </ac:spMkLst>
        </pc:spChg>
      </pc:sldChg>
      <pc:sldChg chg="addSp delSp modSp new mod setBg">
        <pc:chgData name="Josh Bell" userId="481aeb82-b943-4e75-bf52-8ce2406b5985" providerId="ADAL" clId="{45D46872-7EDD-5A9D-A265-6C8F26BF36C9}" dt="2026-01-19T12:23:16.921" v="4087" actId="26606"/>
        <pc:sldMkLst>
          <pc:docMk/>
          <pc:sldMk cId="1067016570" sldId="440"/>
        </pc:sldMkLst>
        <pc:picChg chg="add mod">
          <ac:chgData name="Josh Bell" userId="481aeb82-b943-4e75-bf52-8ce2406b5985" providerId="ADAL" clId="{45D46872-7EDD-5A9D-A265-6C8F26BF36C9}" dt="2026-01-19T12:23:16.921" v="4087" actId="26606"/>
          <ac:picMkLst>
            <pc:docMk/>
            <pc:sldMk cId="1067016570" sldId="440"/>
            <ac:picMk id="5" creationId="{B67735E7-E319-2CA0-9232-1EAF2C333D9E}"/>
          </ac:picMkLst>
        </pc:picChg>
        <pc:picChg chg="add mod">
          <ac:chgData name="Josh Bell" userId="481aeb82-b943-4e75-bf52-8ce2406b5985" providerId="ADAL" clId="{45D46872-7EDD-5A9D-A265-6C8F26BF36C9}" dt="2026-01-19T12:23:16.921" v="4087" actId="26606"/>
          <ac:picMkLst>
            <pc:docMk/>
            <pc:sldMk cId="1067016570" sldId="440"/>
            <ac:picMk id="7" creationId="{3BE892EA-1A00-B055-8EE1-7CF4C9ABBE56}"/>
          </ac:picMkLst>
        </pc:picChg>
      </pc:sldChg>
      <pc:sldChg chg="addSp delSp modSp new mod setBg">
        <pc:chgData name="Josh Bell" userId="481aeb82-b943-4e75-bf52-8ce2406b5985" providerId="ADAL" clId="{45D46872-7EDD-5A9D-A265-6C8F26BF36C9}" dt="2026-01-19T12:24:52.654" v="4114" actId="26606"/>
        <pc:sldMkLst>
          <pc:docMk/>
          <pc:sldMk cId="1930492577" sldId="441"/>
        </pc:sldMkLst>
        <pc:picChg chg="add mod ord">
          <ac:chgData name="Josh Bell" userId="481aeb82-b943-4e75-bf52-8ce2406b5985" providerId="ADAL" clId="{45D46872-7EDD-5A9D-A265-6C8F26BF36C9}" dt="2026-01-19T12:24:52.654" v="4114" actId="26606"/>
          <ac:picMkLst>
            <pc:docMk/>
            <pc:sldMk cId="1930492577" sldId="441"/>
            <ac:picMk id="7" creationId="{6B5E0CC1-DC23-C521-EC23-74AC576D009E}"/>
          </ac:picMkLst>
        </pc:picChg>
        <pc:picChg chg="add mod">
          <ac:chgData name="Josh Bell" userId="481aeb82-b943-4e75-bf52-8ce2406b5985" providerId="ADAL" clId="{45D46872-7EDD-5A9D-A265-6C8F26BF36C9}" dt="2026-01-19T12:24:52.654" v="4114" actId="26606"/>
          <ac:picMkLst>
            <pc:docMk/>
            <pc:sldMk cId="1930492577" sldId="441"/>
            <ac:picMk id="9" creationId="{6A1293F0-D3E6-7170-C456-38AE4EF1BDE7}"/>
          </ac:picMkLst>
        </pc:picChg>
      </pc:sldChg>
      <pc:sldChg chg="addSp delSp modSp add mod">
        <pc:chgData name="Josh Bell" userId="481aeb82-b943-4e75-bf52-8ce2406b5985" providerId="ADAL" clId="{45D46872-7EDD-5A9D-A265-6C8F26BF36C9}" dt="2026-01-19T12:23:59.099" v="4097" actId="26606"/>
        <pc:sldMkLst>
          <pc:docMk/>
          <pc:sldMk cId="1474010668" sldId="442"/>
        </pc:sldMkLst>
        <pc:picChg chg="add mod">
          <ac:chgData name="Josh Bell" userId="481aeb82-b943-4e75-bf52-8ce2406b5985" providerId="ADAL" clId="{45D46872-7EDD-5A9D-A265-6C8F26BF36C9}" dt="2026-01-19T12:23:59.099" v="4097" actId="26606"/>
          <ac:picMkLst>
            <pc:docMk/>
            <pc:sldMk cId="1474010668" sldId="442"/>
            <ac:picMk id="3" creationId="{3ADE02DD-8259-5435-8CED-2B569FAB4140}"/>
          </ac:picMkLst>
        </pc:picChg>
        <pc:picChg chg="add mod">
          <ac:chgData name="Josh Bell" userId="481aeb82-b943-4e75-bf52-8ce2406b5985" providerId="ADAL" clId="{45D46872-7EDD-5A9D-A265-6C8F26BF36C9}" dt="2026-01-19T12:23:59.099" v="4097" actId="26606"/>
          <ac:picMkLst>
            <pc:docMk/>
            <pc:sldMk cId="1474010668" sldId="442"/>
            <ac:picMk id="6" creationId="{A176A9B4-E898-53A8-6924-DA2F1B2C4C1D}"/>
          </ac:picMkLst>
        </pc:picChg>
      </pc:sldChg>
      <pc:sldChg chg="addSp delSp modSp new mod setBg">
        <pc:chgData name="Josh Bell" userId="481aeb82-b943-4e75-bf52-8ce2406b5985" providerId="ADAL" clId="{45D46872-7EDD-5A9D-A265-6C8F26BF36C9}" dt="2026-01-19T12:25:51.412" v="4140" actId="1076"/>
        <pc:sldMkLst>
          <pc:docMk/>
          <pc:sldMk cId="745316209" sldId="443"/>
        </pc:sldMkLst>
        <pc:picChg chg="add mod ord">
          <ac:chgData name="Josh Bell" userId="481aeb82-b943-4e75-bf52-8ce2406b5985" providerId="ADAL" clId="{45D46872-7EDD-5A9D-A265-6C8F26BF36C9}" dt="2026-01-19T12:25:51.412" v="4140" actId="1076"/>
          <ac:picMkLst>
            <pc:docMk/>
            <pc:sldMk cId="745316209" sldId="443"/>
            <ac:picMk id="5" creationId="{754F4BB9-A2F9-DB2D-F795-9DBE80A63959}"/>
          </ac:picMkLst>
        </pc:picChg>
        <pc:picChg chg="add mod">
          <ac:chgData name="Josh Bell" userId="481aeb82-b943-4e75-bf52-8ce2406b5985" providerId="ADAL" clId="{45D46872-7EDD-5A9D-A265-6C8F26BF36C9}" dt="2026-01-19T12:25:47.145" v="4139" actId="1076"/>
          <ac:picMkLst>
            <pc:docMk/>
            <pc:sldMk cId="745316209" sldId="443"/>
            <ac:picMk id="7" creationId="{23117022-B67B-DBAD-A9E0-CE7DC3091351}"/>
          </ac:picMkLst>
        </pc:picChg>
      </pc:sldChg>
      <pc:sldChg chg="addSp delSp modSp new mod setBg">
        <pc:chgData name="Josh Bell" userId="481aeb82-b943-4e75-bf52-8ce2406b5985" providerId="ADAL" clId="{45D46872-7EDD-5A9D-A265-6C8F26BF36C9}" dt="2026-01-19T12:26:56.332" v="4155" actId="1076"/>
        <pc:sldMkLst>
          <pc:docMk/>
          <pc:sldMk cId="1076071493" sldId="444"/>
        </pc:sldMkLst>
        <pc:picChg chg="add mod ord">
          <ac:chgData name="Josh Bell" userId="481aeb82-b943-4e75-bf52-8ce2406b5985" providerId="ADAL" clId="{45D46872-7EDD-5A9D-A265-6C8F26BF36C9}" dt="2026-01-19T12:26:56.332" v="4155" actId="1076"/>
          <ac:picMkLst>
            <pc:docMk/>
            <pc:sldMk cId="1076071493" sldId="444"/>
            <ac:picMk id="5" creationId="{0BEF0B23-07C3-7827-D625-7635762707C1}"/>
          </ac:picMkLst>
        </pc:picChg>
        <pc:picChg chg="add mod">
          <ac:chgData name="Josh Bell" userId="481aeb82-b943-4e75-bf52-8ce2406b5985" providerId="ADAL" clId="{45D46872-7EDD-5A9D-A265-6C8F26BF36C9}" dt="2026-01-19T12:26:53.548" v="4154" actId="1076"/>
          <ac:picMkLst>
            <pc:docMk/>
            <pc:sldMk cId="1076071493" sldId="444"/>
            <ac:picMk id="7" creationId="{31DF6F64-5055-592A-C09F-07C1C5E1CE1F}"/>
          </ac:picMkLst>
        </pc:picChg>
      </pc:sldChg>
      <pc:sldChg chg="addSp modSp new mod modAnim">
        <pc:chgData name="Josh Bell" userId="481aeb82-b943-4e75-bf52-8ce2406b5985" providerId="ADAL" clId="{45D46872-7EDD-5A9D-A265-6C8F26BF36C9}" dt="2026-01-27T11:34:55.728" v="8126" actId="790"/>
        <pc:sldMkLst>
          <pc:docMk/>
          <pc:sldMk cId="1133777521" sldId="445"/>
        </pc:sldMkLst>
        <pc:spChg chg="mod">
          <ac:chgData name="Josh Bell" userId="481aeb82-b943-4e75-bf52-8ce2406b5985" providerId="ADAL" clId="{45D46872-7EDD-5A9D-A265-6C8F26BF36C9}" dt="2026-01-27T11:34:55.728" v="8126" actId="790"/>
          <ac:spMkLst>
            <pc:docMk/>
            <pc:sldMk cId="1133777521" sldId="445"/>
            <ac:spMk id="2" creationId="{73EC556D-0E48-EA17-F114-93D1820B5356}"/>
          </ac:spMkLst>
        </pc:spChg>
        <pc:spChg chg="mod">
          <ac:chgData name="Josh Bell" userId="481aeb82-b943-4e75-bf52-8ce2406b5985" providerId="ADAL" clId="{45D46872-7EDD-5A9D-A265-6C8F26BF36C9}" dt="2026-01-27T11:34:55.728" v="8126" actId="790"/>
          <ac:spMkLst>
            <pc:docMk/>
            <pc:sldMk cId="1133777521" sldId="445"/>
            <ac:spMk id="3" creationId="{FC669908-B0B5-E148-D3E0-C0C9C2F2A3A0}"/>
          </ac:spMkLst>
        </pc:spChg>
        <pc:spChg chg="add mod">
          <ac:chgData name="Josh Bell" userId="481aeb82-b943-4e75-bf52-8ce2406b5985" providerId="ADAL" clId="{45D46872-7EDD-5A9D-A265-6C8F26BF36C9}" dt="2026-01-27T11:34:55.728" v="8126" actId="790"/>
          <ac:spMkLst>
            <pc:docMk/>
            <pc:sldMk cId="1133777521" sldId="445"/>
            <ac:spMk id="4" creationId="{9D69C3EA-FD0B-54D8-5A61-6E04672F1BA2}"/>
          </ac:spMkLst>
        </pc:spChg>
      </pc:sldChg>
      <pc:sldChg chg="modSp new mod">
        <pc:chgData name="Josh Bell" userId="481aeb82-b943-4e75-bf52-8ce2406b5985" providerId="ADAL" clId="{45D46872-7EDD-5A9D-A265-6C8F26BF36C9}" dt="2026-01-27T11:34:55.728" v="8126" actId="790"/>
        <pc:sldMkLst>
          <pc:docMk/>
          <pc:sldMk cId="3929484600" sldId="446"/>
        </pc:sldMkLst>
        <pc:spChg chg="mod">
          <ac:chgData name="Josh Bell" userId="481aeb82-b943-4e75-bf52-8ce2406b5985" providerId="ADAL" clId="{45D46872-7EDD-5A9D-A265-6C8F26BF36C9}" dt="2026-01-27T11:34:55.728" v="8126" actId="790"/>
          <ac:spMkLst>
            <pc:docMk/>
            <pc:sldMk cId="3929484600" sldId="446"/>
            <ac:spMk id="2" creationId="{E7509471-AB2E-29CA-8941-31029877431A}"/>
          </ac:spMkLst>
        </pc:spChg>
        <pc:spChg chg="mod">
          <ac:chgData name="Josh Bell" userId="481aeb82-b943-4e75-bf52-8ce2406b5985" providerId="ADAL" clId="{45D46872-7EDD-5A9D-A265-6C8F26BF36C9}" dt="2026-01-27T11:34:55.728" v="8126" actId="790"/>
          <ac:spMkLst>
            <pc:docMk/>
            <pc:sldMk cId="3929484600" sldId="446"/>
            <ac:spMk id="3" creationId="{D3196574-82A3-8955-27CC-AB23FA4D7153}"/>
          </ac:spMkLst>
        </pc:spChg>
      </pc:sldChg>
      <pc:sldChg chg="addSp modSp new mod setBg">
        <pc:chgData name="Josh Bell" userId="481aeb82-b943-4e75-bf52-8ce2406b5985" providerId="ADAL" clId="{45D46872-7EDD-5A9D-A265-6C8F26BF36C9}" dt="2026-01-27T11:34:55.728" v="8126" actId="790"/>
        <pc:sldMkLst>
          <pc:docMk/>
          <pc:sldMk cId="879661658" sldId="447"/>
        </pc:sldMkLst>
        <pc:spChg chg="mod">
          <ac:chgData name="Josh Bell" userId="481aeb82-b943-4e75-bf52-8ce2406b5985" providerId="ADAL" clId="{45D46872-7EDD-5A9D-A265-6C8F26BF36C9}" dt="2026-01-27T11:34:55.728" v="8126" actId="790"/>
          <ac:spMkLst>
            <pc:docMk/>
            <pc:sldMk cId="879661658" sldId="447"/>
            <ac:spMk id="2" creationId="{E49CF0CB-9360-DCFA-3AEC-13EBA5D12A98}"/>
          </ac:spMkLst>
        </pc:spChg>
        <pc:spChg chg="mod ord">
          <ac:chgData name="Josh Bell" userId="481aeb82-b943-4e75-bf52-8ce2406b5985" providerId="ADAL" clId="{45D46872-7EDD-5A9D-A265-6C8F26BF36C9}" dt="2026-01-27T11:34:55.728" v="8126" actId="790"/>
          <ac:spMkLst>
            <pc:docMk/>
            <pc:sldMk cId="879661658" sldId="447"/>
            <ac:spMk id="3" creationId="{DEFCAEC7-D509-0ECB-5B0A-8CCCFACCE38B}"/>
          </ac:spMkLst>
        </pc:spChg>
        <pc:spChg chg="add mod">
          <ac:chgData name="Josh Bell" userId="481aeb82-b943-4e75-bf52-8ce2406b5985" providerId="ADAL" clId="{45D46872-7EDD-5A9D-A265-6C8F26BF36C9}" dt="2026-01-27T11:34:55.728" v="8126" actId="790"/>
          <ac:spMkLst>
            <pc:docMk/>
            <pc:sldMk cId="879661658" sldId="447"/>
            <ac:spMk id="10" creationId="{4038CB10-1F5C-4D54-9DF7-12586DE5B007}"/>
          </ac:spMkLst>
        </pc:spChg>
        <pc:spChg chg="add mod">
          <ac:chgData name="Josh Bell" userId="481aeb82-b943-4e75-bf52-8ce2406b5985" providerId="ADAL" clId="{45D46872-7EDD-5A9D-A265-6C8F26BF36C9}" dt="2026-01-27T11:34:55.728" v="8126" actId="790"/>
          <ac:spMkLst>
            <pc:docMk/>
            <pc:sldMk cId="879661658" sldId="447"/>
            <ac:spMk id="12" creationId="{73ED6512-6858-4552-B699-9A97FE9A4EA2}"/>
          </ac:spMkLst>
        </pc:spChg>
        <pc:picChg chg="add mod">
          <ac:chgData name="Josh Bell" userId="481aeb82-b943-4e75-bf52-8ce2406b5985" providerId="ADAL" clId="{45D46872-7EDD-5A9D-A265-6C8F26BF36C9}" dt="2026-01-20T12:31:43.505" v="4435" actId="26606"/>
          <ac:picMkLst>
            <pc:docMk/>
            <pc:sldMk cId="879661658" sldId="447"/>
            <ac:picMk id="5" creationId="{F466DDD9-40AD-D914-F549-52FA339C1AE2}"/>
          </ac:picMkLst>
        </pc:picChg>
      </pc:sldChg>
      <pc:sldChg chg="modSp new mod">
        <pc:chgData name="Josh Bell" userId="481aeb82-b943-4e75-bf52-8ce2406b5985" providerId="ADAL" clId="{45D46872-7EDD-5A9D-A265-6C8F26BF36C9}" dt="2026-01-27T11:34:55.728" v="8126" actId="790"/>
        <pc:sldMkLst>
          <pc:docMk/>
          <pc:sldMk cId="1372942071" sldId="448"/>
        </pc:sldMkLst>
        <pc:spChg chg="mod">
          <ac:chgData name="Josh Bell" userId="481aeb82-b943-4e75-bf52-8ce2406b5985" providerId="ADAL" clId="{45D46872-7EDD-5A9D-A265-6C8F26BF36C9}" dt="2026-01-27T11:34:55.728" v="8126" actId="790"/>
          <ac:spMkLst>
            <pc:docMk/>
            <pc:sldMk cId="1372942071" sldId="448"/>
            <ac:spMk id="2" creationId="{B6ACD1BE-09A4-8B39-700F-80CDEA726217}"/>
          </ac:spMkLst>
        </pc:spChg>
        <pc:spChg chg="mod">
          <ac:chgData name="Josh Bell" userId="481aeb82-b943-4e75-bf52-8ce2406b5985" providerId="ADAL" clId="{45D46872-7EDD-5A9D-A265-6C8F26BF36C9}" dt="2026-01-27T11:34:55.728" v="8126" actId="790"/>
          <ac:spMkLst>
            <pc:docMk/>
            <pc:sldMk cId="1372942071" sldId="448"/>
            <ac:spMk id="3" creationId="{6EC82987-81FD-B514-94BA-3E6C729BF384}"/>
          </ac:spMkLst>
        </pc:spChg>
      </pc:sldChg>
      <pc:sldChg chg="addSp delSp modSp new mod setBg">
        <pc:chgData name="Josh Bell" userId="481aeb82-b943-4e75-bf52-8ce2406b5985" providerId="ADAL" clId="{45D46872-7EDD-5A9D-A265-6C8F26BF36C9}" dt="2026-01-27T11:34:55.728" v="8126" actId="790"/>
        <pc:sldMkLst>
          <pc:docMk/>
          <pc:sldMk cId="1145573332" sldId="449"/>
        </pc:sldMkLst>
        <pc:spChg chg="mod">
          <ac:chgData name="Josh Bell" userId="481aeb82-b943-4e75-bf52-8ce2406b5985" providerId="ADAL" clId="{45D46872-7EDD-5A9D-A265-6C8F26BF36C9}" dt="2026-01-27T11:34:55.728" v="8126" actId="790"/>
          <ac:spMkLst>
            <pc:docMk/>
            <pc:sldMk cId="1145573332" sldId="449"/>
            <ac:spMk id="2" creationId="{350AB09E-CA3C-4F9A-80D2-B4ABF310A870}"/>
          </ac:spMkLst>
        </pc:spChg>
        <pc:spChg chg="add mod">
          <ac:chgData name="Josh Bell" userId="481aeb82-b943-4e75-bf52-8ce2406b5985" providerId="ADAL" clId="{45D46872-7EDD-5A9D-A265-6C8F26BF36C9}" dt="2026-01-27T11:34:55.728" v="8126" actId="790"/>
          <ac:spMkLst>
            <pc:docMk/>
            <pc:sldMk cId="1145573332" sldId="449"/>
            <ac:spMk id="9" creationId="{8592BA32-47A9-D426-BB78-CFC1B5CF3603}"/>
          </ac:spMkLst>
        </pc:spChg>
        <pc:picChg chg="add mod">
          <ac:chgData name="Josh Bell" userId="481aeb82-b943-4e75-bf52-8ce2406b5985" providerId="ADAL" clId="{45D46872-7EDD-5A9D-A265-6C8F26BF36C9}" dt="2026-01-20T15:28:34.452" v="4770" actId="26606"/>
          <ac:picMkLst>
            <pc:docMk/>
            <pc:sldMk cId="1145573332" sldId="449"/>
            <ac:picMk id="5" creationId="{1EFFC464-C39B-104C-B2C8-AB55C00C6592}"/>
          </ac:picMkLst>
        </pc:picChg>
      </pc:sldChg>
      <pc:sldChg chg="addSp delSp modSp new mod setBg">
        <pc:chgData name="Josh Bell" userId="481aeb82-b943-4e75-bf52-8ce2406b5985" providerId="ADAL" clId="{45D46872-7EDD-5A9D-A265-6C8F26BF36C9}" dt="2026-01-27T11:34:55.728" v="8126" actId="790"/>
        <pc:sldMkLst>
          <pc:docMk/>
          <pc:sldMk cId="3660134549" sldId="450"/>
        </pc:sldMkLst>
        <pc:spChg chg="mod ord">
          <ac:chgData name="Josh Bell" userId="481aeb82-b943-4e75-bf52-8ce2406b5985" providerId="ADAL" clId="{45D46872-7EDD-5A9D-A265-6C8F26BF36C9}" dt="2026-01-27T11:34:55.728" v="8126" actId="790"/>
          <ac:spMkLst>
            <pc:docMk/>
            <pc:sldMk cId="3660134549" sldId="450"/>
            <ac:spMk id="2" creationId="{9E45AB20-E10D-C7A2-A98C-287DB307E65D}"/>
          </ac:spMkLst>
        </pc:spChg>
        <pc:picChg chg="add mod">
          <ac:chgData name="Josh Bell" userId="481aeb82-b943-4e75-bf52-8ce2406b5985" providerId="ADAL" clId="{45D46872-7EDD-5A9D-A265-6C8F26BF36C9}" dt="2026-01-20T15:46:02.833" v="5012" actId="1076"/>
          <ac:picMkLst>
            <pc:docMk/>
            <pc:sldMk cId="3660134549" sldId="450"/>
            <ac:picMk id="5" creationId="{3FA7CE2C-6242-1F35-308E-2984A8F0ACAD}"/>
          </ac:picMkLst>
        </pc:picChg>
        <pc:picChg chg="add mod ord">
          <ac:chgData name="Josh Bell" userId="481aeb82-b943-4e75-bf52-8ce2406b5985" providerId="ADAL" clId="{45D46872-7EDD-5A9D-A265-6C8F26BF36C9}" dt="2026-01-20T15:45:55.101" v="5009" actId="14100"/>
          <ac:picMkLst>
            <pc:docMk/>
            <pc:sldMk cId="3660134549" sldId="450"/>
            <ac:picMk id="7" creationId="{F7CF13E9-18B1-1239-AD1E-13DD65294493}"/>
          </ac:picMkLst>
        </pc:picChg>
      </pc:sldChg>
      <pc:sldChg chg="addSp delSp modSp new mod setBg">
        <pc:chgData name="Josh Bell" userId="481aeb82-b943-4e75-bf52-8ce2406b5985" providerId="ADAL" clId="{45D46872-7EDD-5A9D-A265-6C8F26BF36C9}" dt="2026-01-20T15:51:43.186" v="5031" actId="26606"/>
        <pc:sldMkLst>
          <pc:docMk/>
          <pc:sldMk cId="3370210861" sldId="451"/>
        </pc:sldMkLst>
        <pc:picChg chg="add mod">
          <ac:chgData name="Josh Bell" userId="481aeb82-b943-4e75-bf52-8ce2406b5985" providerId="ADAL" clId="{45D46872-7EDD-5A9D-A265-6C8F26BF36C9}" dt="2026-01-20T15:51:43.186" v="5031" actId="26606"/>
          <ac:picMkLst>
            <pc:docMk/>
            <pc:sldMk cId="3370210861" sldId="451"/>
            <ac:picMk id="5" creationId="{4E7E4D57-946F-F789-16A9-601530F86C9E}"/>
          </ac:picMkLst>
        </pc:picChg>
      </pc:sldChg>
      <pc:sldChg chg="addSp delSp modSp new mod">
        <pc:chgData name="Josh Bell" userId="481aeb82-b943-4e75-bf52-8ce2406b5985" providerId="ADAL" clId="{45D46872-7EDD-5A9D-A265-6C8F26BF36C9}" dt="2026-01-27T11:34:55.728" v="8126" actId="790"/>
        <pc:sldMkLst>
          <pc:docMk/>
          <pc:sldMk cId="2764500907" sldId="452"/>
        </pc:sldMkLst>
        <pc:spChg chg="mod">
          <ac:chgData name="Josh Bell" userId="481aeb82-b943-4e75-bf52-8ce2406b5985" providerId="ADAL" clId="{45D46872-7EDD-5A9D-A265-6C8F26BF36C9}" dt="2026-01-27T11:34:55.728" v="8126" actId="790"/>
          <ac:spMkLst>
            <pc:docMk/>
            <pc:sldMk cId="2764500907" sldId="452"/>
            <ac:spMk id="2" creationId="{4D988EF1-AF36-9C61-4A67-E4B3E69A2CED}"/>
          </ac:spMkLst>
        </pc:spChg>
        <pc:spChg chg="add mod">
          <ac:chgData name="Josh Bell" userId="481aeb82-b943-4e75-bf52-8ce2406b5985" providerId="ADAL" clId="{45D46872-7EDD-5A9D-A265-6C8F26BF36C9}" dt="2026-01-27T11:34:55.728" v="8126" actId="790"/>
          <ac:spMkLst>
            <pc:docMk/>
            <pc:sldMk cId="2764500907" sldId="452"/>
            <ac:spMk id="4" creationId="{8E8AB9AA-2B4A-1B17-35C0-D89D01225945}"/>
          </ac:spMkLst>
        </pc:spChg>
        <pc:spChg chg="add mod">
          <ac:chgData name="Josh Bell" userId="481aeb82-b943-4e75-bf52-8ce2406b5985" providerId="ADAL" clId="{45D46872-7EDD-5A9D-A265-6C8F26BF36C9}" dt="2026-01-27T11:34:55.728" v="8126" actId="790"/>
          <ac:spMkLst>
            <pc:docMk/>
            <pc:sldMk cId="2764500907" sldId="452"/>
            <ac:spMk id="5" creationId="{9D3920A5-356B-D951-17C2-8494DB3CAC9D}"/>
          </ac:spMkLst>
        </pc:spChg>
        <pc:spChg chg="add mod">
          <ac:chgData name="Josh Bell" userId="481aeb82-b943-4e75-bf52-8ce2406b5985" providerId="ADAL" clId="{45D46872-7EDD-5A9D-A265-6C8F26BF36C9}" dt="2026-01-27T11:34:55.728" v="8126" actId="790"/>
          <ac:spMkLst>
            <pc:docMk/>
            <pc:sldMk cId="2764500907" sldId="452"/>
            <ac:spMk id="6" creationId="{09AF77A8-2CE0-0429-801D-7F3D582F156B}"/>
          </ac:spMkLst>
        </pc:spChg>
      </pc:sldChg>
      <pc:sldChg chg="addSp delSp modSp new mod setBg">
        <pc:chgData name="Josh Bell" userId="481aeb82-b943-4e75-bf52-8ce2406b5985" providerId="ADAL" clId="{45D46872-7EDD-5A9D-A265-6C8F26BF36C9}" dt="2026-01-27T11:34:55.728" v="8126" actId="790"/>
        <pc:sldMkLst>
          <pc:docMk/>
          <pc:sldMk cId="2324699005" sldId="453"/>
        </pc:sldMkLst>
        <pc:spChg chg="mod">
          <ac:chgData name="Josh Bell" userId="481aeb82-b943-4e75-bf52-8ce2406b5985" providerId="ADAL" clId="{45D46872-7EDD-5A9D-A265-6C8F26BF36C9}" dt="2026-01-27T11:34:55.728" v="8126" actId="790"/>
          <ac:spMkLst>
            <pc:docMk/>
            <pc:sldMk cId="2324699005" sldId="453"/>
            <ac:spMk id="2" creationId="{64919811-0EF0-1EE0-D9E5-F7941C52AC56}"/>
          </ac:spMkLst>
        </pc:spChg>
        <pc:spChg chg="add mod">
          <ac:chgData name="Josh Bell" userId="481aeb82-b943-4e75-bf52-8ce2406b5985" providerId="ADAL" clId="{45D46872-7EDD-5A9D-A265-6C8F26BF36C9}" dt="2026-01-27T11:34:55.728" v="8126" actId="790"/>
          <ac:spMkLst>
            <pc:docMk/>
            <pc:sldMk cId="2324699005" sldId="453"/>
            <ac:spMk id="15" creationId="{848D6E0F-6069-5D77-A1DD-DC1A43504A8C}"/>
          </ac:spMkLst>
        </pc:spChg>
        <pc:picChg chg="add mod">
          <ac:chgData name="Josh Bell" userId="481aeb82-b943-4e75-bf52-8ce2406b5985" providerId="ADAL" clId="{45D46872-7EDD-5A9D-A265-6C8F26BF36C9}" dt="2026-01-20T15:55:37.845" v="5104" actId="26606"/>
          <ac:picMkLst>
            <pc:docMk/>
            <pc:sldMk cId="2324699005" sldId="453"/>
            <ac:picMk id="4" creationId="{627418EA-9A5D-1AC8-6823-8513439E0291}"/>
          </ac:picMkLst>
        </pc:picChg>
      </pc:sldChg>
      <pc:sldChg chg="addSp modSp new mod">
        <pc:chgData name="Josh Bell" userId="481aeb82-b943-4e75-bf52-8ce2406b5985" providerId="ADAL" clId="{45D46872-7EDD-5A9D-A265-6C8F26BF36C9}" dt="2026-01-27T11:34:55.728" v="8126" actId="790"/>
        <pc:sldMkLst>
          <pc:docMk/>
          <pc:sldMk cId="1574628164" sldId="454"/>
        </pc:sldMkLst>
        <pc:spChg chg="mod">
          <ac:chgData name="Josh Bell" userId="481aeb82-b943-4e75-bf52-8ce2406b5985" providerId="ADAL" clId="{45D46872-7EDD-5A9D-A265-6C8F26BF36C9}" dt="2026-01-27T11:34:55.728" v="8126" actId="790"/>
          <ac:spMkLst>
            <pc:docMk/>
            <pc:sldMk cId="1574628164" sldId="454"/>
            <ac:spMk id="2" creationId="{E7CBE9F8-C57A-EF4A-DC52-048B5D80901D}"/>
          </ac:spMkLst>
        </pc:spChg>
        <pc:spChg chg="mod">
          <ac:chgData name="Josh Bell" userId="481aeb82-b943-4e75-bf52-8ce2406b5985" providerId="ADAL" clId="{45D46872-7EDD-5A9D-A265-6C8F26BF36C9}" dt="2026-01-27T11:34:55.728" v="8126" actId="790"/>
          <ac:spMkLst>
            <pc:docMk/>
            <pc:sldMk cId="1574628164" sldId="454"/>
            <ac:spMk id="3" creationId="{09B9A60A-DDC6-BA51-DCE2-18B0CAB0042F}"/>
          </ac:spMkLst>
        </pc:spChg>
        <pc:picChg chg="add mod">
          <ac:chgData name="Josh Bell" userId="481aeb82-b943-4e75-bf52-8ce2406b5985" providerId="ADAL" clId="{45D46872-7EDD-5A9D-A265-6C8F26BF36C9}" dt="2026-01-21T07:22:29.987" v="5150"/>
          <ac:picMkLst>
            <pc:docMk/>
            <pc:sldMk cId="1574628164" sldId="454"/>
            <ac:picMk id="4" creationId="{E96CD9C4-E60B-CE50-4940-CA2ECC7633B4}"/>
          </ac:picMkLst>
        </pc:picChg>
      </pc:sldChg>
      <pc:sldChg chg="addSp delSp modSp new mod">
        <pc:chgData name="Josh Bell" userId="481aeb82-b943-4e75-bf52-8ce2406b5985" providerId="ADAL" clId="{45D46872-7EDD-5A9D-A265-6C8F26BF36C9}" dt="2026-01-27T11:34:55.728" v="8126" actId="790"/>
        <pc:sldMkLst>
          <pc:docMk/>
          <pc:sldMk cId="3106862107" sldId="455"/>
        </pc:sldMkLst>
        <pc:spChg chg="mod">
          <ac:chgData name="Josh Bell" userId="481aeb82-b943-4e75-bf52-8ce2406b5985" providerId="ADAL" clId="{45D46872-7EDD-5A9D-A265-6C8F26BF36C9}" dt="2026-01-27T11:34:55.728" v="8126" actId="790"/>
          <ac:spMkLst>
            <pc:docMk/>
            <pc:sldMk cId="3106862107" sldId="455"/>
            <ac:spMk id="2" creationId="{8ACA241C-70EB-4692-489F-FAA10B7B64B8}"/>
          </ac:spMkLst>
        </pc:spChg>
        <pc:spChg chg="add mod">
          <ac:chgData name="Josh Bell" userId="481aeb82-b943-4e75-bf52-8ce2406b5985" providerId="ADAL" clId="{45D46872-7EDD-5A9D-A265-6C8F26BF36C9}" dt="2026-01-27T11:34:55.728" v="8126" actId="790"/>
          <ac:spMkLst>
            <pc:docMk/>
            <pc:sldMk cId="3106862107" sldId="455"/>
            <ac:spMk id="11" creationId="{AF897972-F332-A6A1-1754-5A850846D67B}"/>
          </ac:spMkLst>
        </pc:spChg>
        <pc:spChg chg="add mod">
          <ac:chgData name="Josh Bell" userId="481aeb82-b943-4e75-bf52-8ce2406b5985" providerId="ADAL" clId="{45D46872-7EDD-5A9D-A265-6C8F26BF36C9}" dt="2026-01-27T11:34:55.728" v="8126" actId="790"/>
          <ac:spMkLst>
            <pc:docMk/>
            <pc:sldMk cId="3106862107" sldId="455"/>
            <ac:spMk id="20" creationId="{83855A78-BEF5-1937-4D30-0FB3E206622B}"/>
          </ac:spMkLst>
        </pc:spChg>
        <pc:spChg chg="add mod">
          <ac:chgData name="Josh Bell" userId="481aeb82-b943-4e75-bf52-8ce2406b5985" providerId="ADAL" clId="{45D46872-7EDD-5A9D-A265-6C8F26BF36C9}" dt="2026-01-27T11:34:55.728" v="8126" actId="790"/>
          <ac:spMkLst>
            <pc:docMk/>
            <pc:sldMk cId="3106862107" sldId="455"/>
            <ac:spMk id="21" creationId="{BBD0671C-AA06-1502-A59E-BCD17B6D0EBE}"/>
          </ac:spMkLst>
        </pc:spChg>
        <pc:spChg chg="add mod">
          <ac:chgData name="Josh Bell" userId="481aeb82-b943-4e75-bf52-8ce2406b5985" providerId="ADAL" clId="{45D46872-7EDD-5A9D-A265-6C8F26BF36C9}" dt="2026-01-27T11:34:55.728" v="8126" actId="790"/>
          <ac:spMkLst>
            <pc:docMk/>
            <pc:sldMk cId="3106862107" sldId="455"/>
            <ac:spMk id="23" creationId="{09A5182F-96DA-3327-3402-7F0899AC1A16}"/>
          </ac:spMkLst>
        </pc:spChg>
        <pc:spChg chg="add mod">
          <ac:chgData name="Josh Bell" userId="481aeb82-b943-4e75-bf52-8ce2406b5985" providerId="ADAL" clId="{45D46872-7EDD-5A9D-A265-6C8F26BF36C9}" dt="2026-01-27T11:34:55.728" v="8126" actId="790"/>
          <ac:spMkLst>
            <pc:docMk/>
            <pc:sldMk cId="3106862107" sldId="455"/>
            <ac:spMk id="25" creationId="{01BC3BEC-F815-1C75-2E87-C44E48E07155}"/>
          </ac:spMkLst>
        </pc:spChg>
        <pc:picChg chg="add mod modCrop">
          <ac:chgData name="Josh Bell" userId="481aeb82-b943-4e75-bf52-8ce2406b5985" providerId="ADAL" clId="{45D46872-7EDD-5A9D-A265-6C8F26BF36C9}" dt="2026-01-21T07:27:53.851" v="5356" actId="1076"/>
          <ac:picMkLst>
            <pc:docMk/>
            <pc:sldMk cId="3106862107" sldId="455"/>
            <ac:picMk id="4" creationId="{C8743535-A0E8-B580-0774-7A540AF1C098}"/>
          </ac:picMkLst>
        </pc:picChg>
        <pc:picChg chg="add mod">
          <ac:chgData name="Josh Bell" userId="481aeb82-b943-4e75-bf52-8ce2406b5985" providerId="ADAL" clId="{45D46872-7EDD-5A9D-A265-6C8F26BF36C9}" dt="2026-01-21T07:28:21.615" v="5363" actId="1076"/>
          <ac:picMkLst>
            <pc:docMk/>
            <pc:sldMk cId="3106862107" sldId="455"/>
            <ac:picMk id="6" creationId="{F8EAE584-8ABB-CB34-AC53-8BF17DEBB08C}"/>
          </ac:picMkLst>
        </pc:picChg>
        <pc:picChg chg="add mod">
          <ac:chgData name="Josh Bell" userId="481aeb82-b943-4e75-bf52-8ce2406b5985" providerId="ADAL" clId="{45D46872-7EDD-5A9D-A265-6C8F26BF36C9}" dt="2026-01-21T07:30:49.982" v="5402" actId="1076"/>
          <ac:picMkLst>
            <pc:docMk/>
            <pc:sldMk cId="3106862107" sldId="455"/>
            <ac:picMk id="13" creationId="{D022EB05-7BF6-56B0-E713-6E7DDD3EEA21}"/>
          </ac:picMkLst>
        </pc:picChg>
        <pc:cxnChg chg="add mod">
          <ac:chgData name="Josh Bell" userId="481aeb82-b943-4e75-bf52-8ce2406b5985" providerId="ADAL" clId="{45D46872-7EDD-5A9D-A265-6C8F26BF36C9}" dt="2026-01-21T07:28:53.399" v="5368" actId="14100"/>
          <ac:cxnSpMkLst>
            <pc:docMk/>
            <pc:sldMk cId="3106862107" sldId="455"/>
            <ac:cxnSpMk id="8" creationId="{DA7ED431-2290-E07F-E377-CE3ADDBBF242}"/>
          </ac:cxnSpMkLst>
        </pc:cxnChg>
        <pc:cxnChg chg="add mod">
          <ac:chgData name="Josh Bell" userId="481aeb82-b943-4e75-bf52-8ce2406b5985" providerId="ADAL" clId="{45D46872-7EDD-5A9D-A265-6C8F26BF36C9}" dt="2026-01-21T07:31:12.647" v="5409" actId="14100"/>
          <ac:cxnSpMkLst>
            <pc:docMk/>
            <pc:sldMk cId="3106862107" sldId="455"/>
            <ac:cxnSpMk id="14" creationId="{2C83B48D-4A23-6A4F-790D-406CED308693}"/>
          </ac:cxnSpMkLst>
        </pc:cxnChg>
      </pc:sldChg>
      <pc:sldChg chg="modSp new mod">
        <pc:chgData name="Josh Bell" userId="481aeb82-b943-4e75-bf52-8ce2406b5985" providerId="ADAL" clId="{45D46872-7EDD-5A9D-A265-6C8F26BF36C9}" dt="2026-01-27T11:34:55.728" v="8126" actId="790"/>
        <pc:sldMkLst>
          <pc:docMk/>
          <pc:sldMk cId="4288951068" sldId="456"/>
        </pc:sldMkLst>
        <pc:spChg chg="mod">
          <ac:chgData name="Josh Bell" userId="481aeb82-b943-4e75-bf52-8ce2406b5985" providerId="ADAL" clId="{45D46872-7EDD-5A9D-A265-6C8F26BF36C9}" dt="2026-01-27T11:34:55.728" v="8126" actId="790"/>
          <ac:spMkLst>
            <pc:docMk/>
            <pc:sldMk cId="4288951068" sldId="456"/>
            <ac:spMk id="2" creationId="{E07B2127-29E3-CED5-BDA1-32FF45266BDD}"/>
          </ac:spMkLst>
        </pc:spChg>
        <pc:spChg chg="mod">
          <ac:chgData name="Josh Bell" userId="481aeb82-b943-4e75-bf52-8ce2406b5985" providerId="ADAL" clId="{45D46872-7EDD-5A9D-A265-6C8F26BF36C9}" dt="2026-01-27T11:34:55.728" v="8126" actId="790"/>
          <ac:spMkLst>
            <pc:docMk/>
            <pc:sldMk cId="4288951068" sldId="456"/>
            <ac:spMk id="3" creationId="{1341D97B-21D8-FC47-1D5A-1CC8EBBC0A2D}"/>
          </ac:spMkLst>
        </pc:spChg>
      </pc:sldChg>
      <pc:sldChg chg="addSp delSp modSp new mod">
        <pc:chgData name="Josh Bell" userId="481aeb82-b943-4e75-bf52-8ce2406b5985" providerId="ADAL" clId="{45D46872-7EDD-5A9D-A265-6C8F26BF36C9}" dt="2026-01-27T11:34:55.728" v="8126" actId="790"/>
        <pc:sldMkLst>
          <pc:docMk/>
          <pc:sldMk cId="1072136351" sldId="457"/>
        </pc:sldMkLst>
        <pc:spChg chg="mod">
          <ac:chgData name="Josh Bell" userId="481aeb82-b943-4e75-bf52-8ce2406b5985" providerId="ADAL" clId="{45D46872-7EDD-5A9D-A265-6C8F26BF36C9}" dt="2026-01-27T11:34:55.728" v="8126" actId="790"/>
          <ac:spMkLst>
            <pc:docMk/>
            <pc:sldMk cId="1072136351" sldId="457"/>
            <ac:spMk id="2" creationId="{6DDA5FFD-049E-8812-162F-B67CCD09365C}"/>
          </ac:spMkLst>
        </pc:spChg>
        <pc:spChg chg="mod">
          <ac:chgData name="Josh Bell" userId="481aeb82-b943-4e75-bf52-8ce2406b5985" providerId="ADAL" clId="{45D46872-7EDD-5A9D-A265-6C8F26BF36C9}" dt="2026-01-27T11:34:55.728" v="8126" actId="790"/>
          <ac:spMkLst>
            <pc:docMk/>
            <pc:sldMk cId="1072136351" sldId="457"/>
            <ac:spMk id="3" creationId="{A0DA16CE-D0A7-AB98-527A-687DCE438F61}"/>
          </ac:spMkLst>
        </pc:spChg>
      </pc:sldChg>
      <pc:sldChg chg="modSp new mod">
        <pc:chgData name="Josh Bell" userId="481aeb82-b943-4e75-bf52-8ce2406b5985" providerId="ADAL" clId="{45D46872-7EDD-5A9D-A265-6C8F26BF36C9}" dt="2026-01-27T11:34:55.728" v="8126" actId="790"/>
        <pc:sldMkLst>
          <pc:docMk/>
          <pc:sldMk cId="1629579672" sldId="458"/>
        </pc:sldMkLst>
        <pc:spChg chg="mod">
          <ac:chgData name="Josh Bell" userId="481aeb82-b943-4e75-bf52-8ce2406b5985" providerId="ADAL" clId="{45D46872-7EDD-5A9D-A265-6C8F26BF36C9}" dt="2026-01-27T11:34:55.728" v="8126" actId="790"/>
          <ac:spMkLst>
            <pc:docMk/>
            <pc:sldMk cId="1629579672" sldId="458"/>
            <ac:spMk id="2" creationId="{AF821FE5-22A3-E37C-C005-109A4FFCE14D}"/>
          </ac:spMkLst>
        </pc:spChg>
        <pc:spChg chg="mod">
          <ac:chgData name="Josh Bell" userId="481aeb82-b943-4e75-bf52-8ce2406b5985" providerId="ADAL" clId="{45D46872-7EDD-5A9D-A265-6C8F26BF36C9}" dt="2026-01-27T11:34:55.728" v="8126" actId="790"/>
          <ac:spMkLst>
            <pc:docMk/>
            <pc:sldMk cId="1629579672" sldId="458"/>
            <ac:spMk id="3" creationId="{6FD46A04-2FA2-037B-91D6-F1B37691103F}"/>
          </ac:spMkLst>
        </pc:spChg>
      </pc:sldChg>
      <pc:sldChg chg="modSp add mod">
        <pc:chgData name="Josh Bell" userId="481aeb82-b943-4e75-bf52-8ce2406b5985" providerId="ADAL" clId="{45D46872-7EDD-5A9D-A265-6C8F26BF36C9}" dt="2026-01-27T11:34:55.728" v="8126" actId="790"/>
        <pc:sldMkLst>
          <pc:docMk/>
          <pc:sldMk cId="3233395691" sldId="459"/>
        </pc:sldMkLst>
        <pc:spChg chg="mod">
          <ac:chgData name="Josh Bell" userId="481aeb82-b943-4e75-bf52-8ce2406b5985" providerId="ADAL" clId="{45D46872-7EDD-5A9D-A265-6C8F26BF36C9}" dt="2026-01-27T11:34:55.728" v="8126" actId="790"/>
          <ac:spMkLst>
            <pc:docMk/>
            <pc:sldMk cId="3233395691" sldId="459"/>
            <ac:spMk id="2" creationId="{8AFD81AD-A40E-C913-68C4-414006CF6301}"/>
          </ac:spMkLst>
        </pc:spChg>
        <pc:spChg chg="mod">
          <ac:chgData name="Josh Bell" userId="481aeb82-b943-4e75-bf52-8ce2406b5985" providerId="ADAL" clId="{45D46872-7EDD-5A9D-A265-6C8F26BF36C9}" dt="2026-01-27T11:34:55.728" v="8126" actId="790"/>
          <ac:spMkLst>
            <pc:docMk/>
            <pc:sldMk cId="3233395691" sldId="459"/>
            <ac:spMk id="3" creationId="{65FF79C6-4379-CE7A-5CC8-5FCB934BAA17}"/>
          </ac:spMkLst>
        </pc:spChg>
      </pc:sldChg>
      <pc:sldChg chg="modSp new mod">
        <pc:chgData name="Josh Bell" userId="481aeb82-b943-4e75-bf52-8ce2406b5985" providerId="ADAL" clId="{45D46872-7EDD-5A9D-A265-6C8F26BF36C9}" dt="2026-01-27T11:34:55.728" v="8126" actId="790"/>
        <pc:sldMkLst>
          <pc:docMk/>
          <pc:sldMk cId="1384290421" sldId="460"/>
        </pc:sldMkLst>
        <pc:spChg chg="mod">
          <ac:chgData name="Josh Bell" userId="481aeb82-b943-4e75-bf52-8ce2406b5985" providerId="ADAL" clId="{45D46872-7EDD-5A9D-A265-6C8F26BF36C9}" dt="2026-01-27T11:34:55.728" v="8126" actId="790"/>
          <ac:spMkLst>
            <pc:docMk/>
            <pc:sldMk cId="1384290421" sldId="460"/>
            <ac:spMk id="2" creationId="{FC04E07A-8DB7-EA52-19FA-4C1AC1FF4104}"/>
          </ac:spMkLst>
        </pc:spChg>
        <pc:spChg chg="mod">
          <ac:chgData name="Josh Bell" userId="481aeb82-b943-4e75-bf52-8ce2406b5985" providerId="ADAL" clId="{45D46872-7EDD-5A9D-A265-6C8F26BF36C9}" dt="2026-01-27T11:34:55.728" v="8126" actId="790"/>
          <ac:spMkLst>
            <pc:docMk/>
            <pc:sldMk cId="1384290421" sldId="460"/>
            <ac:spMk id="3" creationId="{0F5001B8-0DDA-7358-517F-38B82066690F}"/>
          </ac:spMkLst>
        </pc:spChg>
      </pc:sldChg>
      <pc:sldChg chg="addSp delSp modSp new mod setBg">
        <pc:chgData name="Josh Bell" userId="481aeb82-b943-4e75-bf52-8ce2406b5985" providerId="ADAL" clId="{45D46872-7EDD-5A9D-A265-6C8F26BF36C9}" dt="2026-01-27T11:34:55.728" v="8126" actId="790"/>
        <pc:sldMkLst>
          <pc:docMk/>
          <pc:sldMk cId="1926468573" sldId="461"/>
        </pc:sldMkLst>
        <pc:spChg chg="mod">
          <ac:chgData name="Josh Bell" userId="481aeb82-b943-4e75-bf52-8ce2406b5985" providerId="ADAL" clId="{45D46872-7EDD-5A9D-A265-6C8F26BF36C9}" dt="2026-01-27T11:34:55.728" v="8126" actId="790"/>
          <ac:spMkLst>
            <pc:docMk/>
            <pc:sldMk cId="1926468573" sldId="461"/>
            <ac:spMk id="2" creationId="{B26AEF39-3DB6-C523-213A-D1223960BF01}"/>
          </ac:spMkLst>
        </pc:spChg>
        <pc:spChg chg="add mod">
          <ac:chgData name="Josh Bell" userId="481aeb82-b943-4e75-bf52-8ce2406b5985" providerId="ADAL" clId="{45D46872-7EDD-5A9D-A265-6C8F26BF36C9}" dt="2026-01-27T11:34:55.728" v="8126" actId="790"/>
          <ac:spMkLst>
            <pc:docMk/>
            <pc:sldMk cId="1926468573" sldId="461"/>
            <ac:spMk id="14" creationId="{9CF5EA74-3A9E-430B-EDB0-99E1BB353A2E}"/>
          </ac:spMkLst>
        </pc:spChg>
        <pc:spChg chg="add mod">
          <ac:chgData name="Josh Bell" userId="481aeb82-b943-4e75-bf52-8ce2406b5985" providerId="ADAL" clId="{45D46872-7EDD-5A9D-A265-6C8F26BF36C9}" dt="2026-01-27T11:34:55.728" v="8126" actId="790"/>
          <ac:spMkLst>
            <pc:docMk/>
            <pc:sldMk cId="1926468573" sldId="461"/>
            <ac:spMk id="17" creationId="{FE896B3E-1321-026E-9E2B-F0BAB7DBB2C2}"/>
          </ac:spMkLst>
        </pc:spChg>
        <pc:picChg chg="add mod ord">
          <ac:chgData name="Josh Bell" userId="481aeb82-b943-4e75-bf52-8ce2406b5985" providerId="ADAL" clId="{45D46872-7EDD-5A9D-A265-6C8F26BF36C9}" dt="2026-01-23T10:11:38.520" v="6610" actId="1076"/>
          <ac:picMkLst>
            <pc:docMk/>
            <pc:sldMk cId="1926468573" sldId="461"/>
            <ac:picMk id="5" creationId="{70C59EEC-B9E0-E1F5-3C8B-62E74DCED06F}"/>
          </ac:picMkLst>
        </pc:picChg>
        <pc:picChg chg="add mod">
          <ac:chgData name="Josh Bell" userId="481aeb82-b943-4e75-bf52-8ce2406b5985" providerId="ADAL" clId="{45D46872-7EDD-5A9D-A265-6C8F26BF36C9}" dt="2026-01-23T10:09:14.354" v="6579" actId="1076"/>
          <ac:picMkLst>
            <pc:docMk/>
            <pc:sldMk cId="1926468573" sldId="461"/>
            <ac:picMk id="7" creationId="{6CE272CE-7CB0-9A3D-EE97-804F677437FB}"/>
          </ac:picMkLst>
        </pc:picChg>
        <pc:picChg chg="add mod">
          <ac:chgData name="Josh Bell" userId="481aeb82-b943-4e75-bf52-8ce2406b5985" providerId="ADAL" clId="{45D46872-7EDD-5A9D-A265-6C8F26BF36C9}" dt="2026-01-23T10:09:20.821" v="6582" actId="1076"/>
          <ac:picMkLst>
            <pc:docMk/>
            <pc:sldMk cId="1926468573" sldId="461"/>
            <ac:picMk id="9" creationId="{0816D904-9BF4-E6EA-F420-1AF2D6FD56E4}"/>
          </ac:picMkLst>
        </pc:picChg>
        <pc:cxnChg chg="add mod">
          <ac:chgData name="Josh Bell" userId="481aeb82-b943-4e75-bf52-8ce2406b5985" providerId="ADAL" clId="{45D46872-7EDD-5A9D-A265-6C8F26BF36C9}" dt="2026-01-23T10:11:30.686" v="6609" actId="1582"/>
          <ac:cxnSpMkLst>
            <pc:docMk/>
            <pc:sldMk cId="1926468573" sldId="461"/>
            <ac:cxnSpMk id="23" creationId="{68156525-7F92-2668-0F19-098DD5B35578}"/>
          </ac:cxnSpMkLst>
        </pc:cxnChg>
      </pc:sldChg>
      <pc:sldChg chg="addSp delSp modSp new mod setBg">
        <pc:chgData name="Josh Bell" userId="481aeb82-b943-4e75-bf52-8ce2406b5985" providerId="ADAL" clId="{45D46872-7EDD-5A9D-A265-6C8F26BF36C9}" dt="2026-01-27T11:34:55.728" v="8126" actId="790"/>
        <pc:sldMkLst>
          <pc:docMk/>
          <pc:sldMk cId="2411380649" sldId="462"/>
        </pc:sldMkLst>
        <pc:spChg chg="mod ord">
          <ac:chgData name="Josh Bell" userId="481aeb82-b943-4e75-bf52-8ce2406b5985" providerId="ADAL" clId="{45D46872-7EDD-5A9D-A265-6C8F26BF36C9}" dt="2026-01-27T11:34:55.728" v="8126" actId="790"/>
          <ac:spMkLst>
            <pc:docMk/>
            <pc:sldMk cId="2411380649" sldId="462"/>
            <ac:spMk id="2" creationId="{0AD52AE6-B829-480D-5235-6F2C8CE4FAD1}"/>
          </ac:spMkLst>
        </pc:spChg>
        <pc:spChg chg="add mod">
          <ac:chgData name="Josh Bell" userId="481aeb82-b943-4e75-bf52-8ce2406b5985" providerId="ADAL" clId="{45D46872-7EDD-5A9D-A265-6C8F26BF36C9}" dt="2026-01-27T11:34:55.728" v="8126" actId="790"/>
          <ac:spMkLst>
            <pc:docMk/>
            <pc:sldMk cId="2411380649" sldId="462"/>
            <ac:spMk id="16" creationId="{CA4D39DB-AFA4-47BA-A7F2-13A71D210C66}"/>
          </ac:spMkLst>
        </pc:spChg>
        <pc:spChg chg="add mod">
          <ac:chgData name="Josh Bell" userId="481aeb82-b943-4e75-bf52-8ce2406b5985" providerId="ADAL" clId="{45D46872-7EDD-5A9D-A265-6C8F26BF36C9}" dt="2026-01-27T11:34:55.728" v="8126" actId="790"/>
          <ac:spMkLst>
            <pc:docMk/>
            <pc:sldMk cId="2411380649" sldId="462"/>
            <ac:spMk id="17" creationId="{1D1531FF-E9D5-74D5-44E6-1C996CBAD3AE}"/>
          </ac:spMkLst>
        </pc:spChg>
        <pc:picChg chg="add mod">
          <ac:chgData name="Josh Bell" userId="481aeb82-b943-4e75-bf52-8ce2406b5985" providerId="ADAL" clId="{45D46872-7EDD-5A9D-A265-6C8F26BF36C9}" dt="2026-01-23T10:19:17.195" v="6622" actId="26606"/>
          <ac:picMkLst>
            <pc:docMk/>
            <pc:sldMk cId="2411380649" sldId="462"/>
            <ac:picMk id="5" creationId="{B7345DB2-A065-33AA-88E1-0D60B0F403E2}"/>
          </ac:picMkLst>
        </pc:picChg>
      </pc:sldChg>
      <pc:sldChg chg="addSp modSp new mod setBg addAnim">
        <pc:chgData name="Josh Bell" userId="481aeb82-b943-4e75-bf52-8ce2406b5985" providerId="ADAL" clId="{45D46872-7EDD-5A9D-A265-6C8F26BF36C9}" dt="2026-01-27T11:34:55.728" v="8126" actId="790"/>
        <pc:sldMkLst>
          <pc:docMk/>
          <pc:sldMk cId="1934760035" sldId="463"/>
        </pc:sldMkLst>
        <pc:spChg chg="mod">
          <ac:chgData name="Josh Bell" userId="481aeb82-b943-4e75-bf52-8ce2406b5985" providerId="ADAL" clId="{45D46872-7EDD-5A9D-A265-6C8F26BF36C9}" dt="2026-01-27T11:34:55.728" v="8126" actId="790"/>
          <ac:spMkLst>
            <pc:docMk/>
            <pc:sldMk cId="1934760035" sldId="463"/>
            <ac:spMk id="2" creationId="{5C69556B-E669-FC25-CD0F-66DA48049A81}"/>
          </ac:spMkLst>
        </pc:spChg>
        <pc:spChg chg="mod">
          <ac:chgData name="Josh Bell" userId="481aeb82-b943-4e75-bf52-8ce2406b5985" providerId="ADAL" clId="{45D46872-7EDD-5A9D-A265-6C8F26BF36C9}" dt="2026-01-27T11:34:55.728" v="8126" actId="790"/>
          <ac:spMkLst>
            <pc:docMk/>
            <pc:sldMk cId="1934760035" sldId="463"/>
            <ac:spMk id="3" creationId="{5CF79803-0416-AB9E-B8A0-275121F3041E}"/>
          </ac:spMkLst>
        </pc:spChg>
        <pc:spChg chg="add mod">
          <ac:chgData name="Josh Bell" userId="481aeb82-b943-4e75-bf52-8ce2406b5985" providerId="ADAL" clId="{45D46872-7EDD-5A9D-A265-6C8F26BF36C9}" dt="2026-01-27T11:34:55.728" v="8126" actId="790"/>
          <ac:spMkLst>
            <pc:docMk/>
            <pc:sldMk cId="1934760035" sldId="463"/>
            <ac:spMk id="9" creationId="{8CD2B798-7994-4548-A2BE-4AEF9C1A5FAE}"/>
          </ac:spMkLst>
        </pc:spChg>
        <pc:spChg chg="add mod">
          <ac:chgData name="Josh Bell" userId="481aeb82-b943-4e75-bf52-8ce2406b5985" providerId="ADAL" clId="{45D46872-7EDD-5A9D-A265-6C8F26BF36C9}" dt="2026-01-27T11:34:55.728" v="8126" actId="790"/>
          <ac:spMkLst>
            <pc:docMk/>
            <pc:sldMk cId="1934760035" sldId="463"/>
            <ac:spMk id="11" creationId="{E6162320-3B67-42BB-AF9D-939326E6489E}"/>
          </ac:spMkLst>
        </pc:spChg>
        <pc:spChg chg="add mod">
          <ac:chgData name="Josh Bell" userId="481aeb82-b943-4e75-bf52-8ce2406b5985" providerId="ADAL" clId="{45D46872-7EDD-5A9D-A265-6C8F26BF36C9}" dt="2026-01-27T11:34:55.728" v="8126" actId="790"/>
          <ac:spMkLst>
            <pc:docMk/>
            <pc:sldMk cId="1934760035" sldId="463"/>
            <ac:spMk id="15" creationId="{2FDF0794-1B86-42B2-B8C7-F60123E638ED}"/>
          </ac:spMkLst>
        </pc:spChg>
        <pc:picChg chg="add mod">
          <ac:chgData name="Josh Bell" userId="481aeb82-b943-4e75-bf52-8ce2406b5985" providerId="ADAL" clId="{45D46872-7EDD-5A9D-A265-6C8F26BF36C9}" dt="2026-01-23T10:22:49.982" v="6704" actId="26606"/>
          <ac:picMkLst>
            <pc:docMk/>
            <pc:sldMk cId="1934760035" sldId="463"/>
            <ac:picMk id="4" creationId="{A49FE3FE-74A6-962E-9C13-FF96A8BCC939}"/>
          </ac:picMkLst>
        </pc:picChg>
        <pc:cxnChg chg="add">
          <ac:chgData name="Josh Bell" userId="481aeb82-b943-4e75-bf52-8ce2406b5985" providerId="ADAL" clId="{45D46872-7EDD-5A9D-A265-6C8F26BF36C9}" dt="2026-01-23T10:22:49.982" v="6704" actId="26606"/>
          <ac:cxnSpMkLst>
            <pc:docMk/>
            <pc:sldMk cId="1934760035" sldId="463"/>
            <ac:cxnSpMk id="13" creationId="{6722E143-84C1-4F95-937C-78B92D2811CF}"/>
          </ac:cxnSpMkLst>
        </pc:cxnChg>
        <pc:cxnChg chg="add">
          <ac:chgData name="Josh Bell" userId="481aeb82-b943-4e75-bf52-8ce2406b5985" providerId="ADAL" clId="{45D46872-7EDD-5A9D-A265-6C8F26BF36C9}" dt="2026-01-23T10:22:49.982" v="6704" actId="26606"/>
          <ac:cxnSpMkLst>
            <pc:docMk/>
            <pc:sldMk cId="1934760035" sldId="463"/>
            <ac:cxnSpMk id="17" creationId="{96D07482-83A3-4451-943C-B46961082957}"/>
          </ac:cxnSpMkLst>
        </pc:cxnChg>
      </pc:sldChg>
      <pc:sldChg chg="addSp delSp modSp new mod setBg">
        <pc:chgData name="Josh Bell" userId="481aeb82-b943-4e75-bf52-8ce2406b5985" providerId="ADAL" clId="{45D46872-7EDD-5A9D-A265-6C8F26BF36C9}" dt="2026-01-27T11:34:55.728" v="8126" actId="790"/>
        <pc:sldMkLst>
          <pc:docMk/>
          <pc:sldMk cId="2417996079" sldId="464"/>
        </pc:sldMkLst>
        <pc:spChg chg="mod">
          <ac:chgData name="Josh Bell" userId="481aeb82-b943-4e75-bf52-8ce2406b5985" providerId="ADAL" clId="{45D46872-7EDD-5A9D-A265-6C8F26BF36C9}" dt="2026-01-27T11:34:55.728" v="8126" actId="790"/>
          <ac:spMkLst>
            <pc:docMk/>
            <pc:sldMk cId="2417996079" sldId="464"/>
            <ac:spMk id="2" creationId="{3812C87B-CD04-5D38-F3BE-F7CA37601D65}"/>
          </ac:spMkLst>
        </pc:spChg>
        <pc:spChg chg="mod ord">
          <ac:chgData name="Josh Bell" userId="481aeb82-b943-4e75-bf52-8ce2406b5985" providerId="ADAL" clId="{45D46872-7EDD-5A9D-A265-6C8F26BF36C9}" dt="2026-01-27T11:34:55.728" v="8126" actId="790"/>
          <ac:spMkLst>
            <pc:docMk/>
            <pc:sldMk cId="2417996079" sldId="464"/>
            <ac:spMk id="3" creationId="{8D9002DF-A581-496E-B797-0EE6370DAFA1}"/>
          </ac:spMkLst>
        </pc:spChg>
        <pc:spChg chg="add mod">
          <ac:chgData name="Josh Bell" userId="481aeb82-b943-4e75-bf52-8ce2406b5985" providerId="ADAL" clId="{45D46872-7EDD-5A9D-A265-6C8F26BF36C9}" dt="2026-01-27T11:34:55.728" v="8126" actId="790"/>
          <ac:spMkLst>
            <pc:docMk/>
            <pc:sldMk cId="2417996079" sldId="464"/>
            <ac:spMk id="13" creationId="{4038CB10-1F5C-4D54-9DF7-12586DE5B007}"/>
          </ac:spMkLst>
        </pc:spChg>
        <pc:spChg chg="add mod">
          <ac:chgData name="Josh Bell" userId="481aeb82-b943-4e75-bf52-8ce2406b5985" providerId="ADAL" clId="{45D46872-7EDD-5A9D-A265-6C8F26BF36C9}" dt="2026-01-27T11:34:55.728" v="8126" actId="790"/>
          <ac:spMkLst>
            <pc:docMk/>
            <pc:sldMk cId="2417996079" sldId="464"/>
            <ac:spMk id="14" creationId="{73ED6512-6858-4552-B699-9A97FE9A4EA2}"/>
          </ac:spMkLst>
        </pc:spChg>
        <pc:picChg chg="add mod ord">
          <ac:chgData name="Josh Bell" userId="481aeb82-b943-4e75-bf52-8ce2406b5985" providerId="ADAL" clId="{45D46872-7EDD-5A9D-A265-6C8F26BF36C9}" dt="2026-01-23T10:28:08.970" v="6761" actId="26606"/>
          <ac:picMkLst>
            <pc:docMk/>
            <pc:sldMk cId="2417996079" sldId="464"/>
            <ac:picMk id="4" creationId="{B7BD149C-5AB7-D8A5-A362-F2C1E4AC7991}"/>
          </ac:picMkLst>
        </pc:picChg>
      </pc:sldChg>
      <pc:sldChg chg="addSp delSp modSp new mod setBg">
        <pc:chgData name="Josh Bell" userId="481aeb82-b943-4e75-bf52-8ce2406b5985" providerId="ADAL" clId="{45D46872-7EDD-5A9D-A265-6C8F26BF36C9}" dt="2026-01-27T11:34:55.728" v="8126" actId="790"/>
        <pc:sldMkLst>
          <pc:docMk/>
          <pc:sldMk cId="862741426" sldId="465"/>
        </pc:sldMkLst>
        <pc:spChg chg="mod ord">
          <ac:chgData name="Josh Bell" userId="481aeb82-b943-4e75-bf52-8ce2406b5985" providerId="ADAL" clId="{45D46872-7EDD-5A9D-A265-6C8F26BF36C9}" dt="2026-01-27T11:34:55.728" v="8126" actId="790"/>
          <ac:spMkLst>
            <pc:docMk/>
            <pc:sldMk cId="862741426" sldId="465"/>
            <ac:spMk id="2" creationId="{5354F480-4A77-E03D-416C-F0562A72EFAF}"/>
          </ac:spMkLst>
        </pc:spChg>
        <pc:spChg chg="add mod">
          <ac:chgData name="Josh Bell" userId="481aeb82-b943-4e75-bf52-8ce2406b5985" providerId="ADAL" clId="{45D46872-7EDD-5A9D-A265-6C8F26BF36C9}" dt="2026-01-27T11:34:55.728" v="8126" actId="790"/>
          <ac:spMkLst>
            <pc:docMk/>
            <pc:sldMk cId="862741426" sldId="465"/>
            <ac:spMk id="14" creationId="{8CD2B798-7994-4548-A2BE-4AEF9C1A5FAE}"/>
          </ac:spMkLst>
        </pc:spChg>
        <pc:spChg chg="add mod">
          <ac:chgData name="Josh Bell" userId="481aeb82-b943-4e75-bf52-8ce2406b5985" providerId="ADAL" clId="{45D46872-7EDD-5A9D-A265-6C8F26BF36C9}" dt="2026-01-27T11:34:55.728" v="8126" actId="790"/>
          <ac:spMkLst>
            <pc:docMk/>
            <pc:sldMk cId="862741426" sldId="465"/>
            <ac:spMk id="16" creationId="{E6162320-3B67-42BB-AF9D-939326E6489E}"/>
          </ac:spMkLst>
        </pc:spChg>
        <pc:spChg chg="add mod">
          <ac:chgData name="Josh Bell" userId="481aeb82-b943-4e75-bf52-8ce2406b5985" providerId="ADAL" clId="{45D46872-7EDD-5A9D-A265-6C8F26BF36C9}" dt="2026-01-27T11:34:55.728" v="8126" actId="790"/>
          <ac:spMkLst>
            <pc:docMk/>
            <pc:sldMk cId="862741426" sldId="465"/>
            <ac:spMk id="20" creationId="{2FDF0794-1B86-42B2-B8C7-F60123E638ED}"/>
          </ac:spMkLst>
        </pc:spChg>
        <pc:spChg chg="add mod">
          <ac:chgData name="Josh Bell" userId="481aeb82-b943-4e75-bf52-8ce2406b5985" providerId="ADAL" clId="{45D46872-7EDD-5A9D-A265-6C8F26BF36C9}" dt="2026-01-27T11:34:55.728" v="8126" actId="790"/>
          <ac:spMkLst>
            <pc:docMk/>
            <pc:sldMk cId="862741426" sldId="465"/>
            <ac:spMk id="22" creationId="{C5373426-E26E-431D-959C-5DB96C0B6208}"/>
          </ac:spMkLst>
        </pc:spChg>
        <pc:picChg chg="add mod">
          <ac:chgData name="Josh Bell" userId="481aeb82-b943-4e75-bf52-8ce2406b5985" providerId="ADAL" clId="{45D46872-7EDD-5A9D-A265-6C8F26BF36C9}" dt="2026-01-23T10:31:32.773" v="6778" actId="26606"/>
          <ac:picMkLst>
            <pc:docMk/>
            <pc:sldMk cId="862741426" sldId="465"/>
            <ac:picMk id="4" creationId="{44B696B1-CC12-F033-1EE4-F348577135C4}"/>
          </ac:picMkLst>
        </pc:picChg>
        <pc:cxnChg chg="add">
          <ac:chgData name="Josh Bell" userId="481aeb82-b943-4e75-bf52-8ce2406b5985" providerId="ADAL" clId="{45D46872-7EDD-5A9D-A265-6C8F26BF36C9}" dt="2026-01-23T10:31:32.773" v="6778" actId="26606"/>
          <ac:cxnSpMkLst>
            <pc:docMk/>
            <pc:sldMk cId="862741426" sldId="465"/>
            <ac:cxnSpMk id="18" creationId="{6722E143-84C1-4F95-937C-78B92D2811CF}"/>
          </ac:cxnSpMkLst>
        </pc:cxnChg>
        <pc:cxnChg chg="add">
          <ac:chgData name="Josh Bell" userId="481aeb82-b943-4e75-bf52-8ce2406b5985" providerId="ADAL" clId="{45D46872-7EDD-5A9D-A265-6C8F26BF36C9}" dt="2026-01-23T10:31:32.773" v="6778" actId="26606"/>
          <ac:cxnSpMkLst>
            <pc:docMk/>
            <pc:sldMk cId="862741426" sldId="465"/>
            <ac:cxnSpMk id="24" creationId="{96D07482-83A3-4451-943C-B46961082957}"/>
          </ac:cxnSpMkLst>
        </pc:cxnChg>
      </pc:sldChg>
      <pc:sldChg chg="modSp new mod">
        <pc:chgData name="Josh Bell" userId="481aeb82-b943-4e75-bf52-8ce2406b5985" providerId="ADAL" clId="{45D46872-7EDD-5A9D-A265-6C8F26BF36C9}" dt="2026-01-27T11:34:55.728" v="8126" actId="790"/>
        <pc:sldMkLst>
          <pc:docMk/>
          <pc:sldMk cId="2641628388" sldId="466"/>
        </pc:sldMkLst>
        <pc:spChg chg="mod">
          <ac:chgData name="Josh Bell" userId="481aeb82-b943-4e75-bf52-8ce2406b5985" providerId="ADAL" clId="{45D46872-7EDD-5A9D-A265-6C8F26BF36C9}" dt="2026-01-27T11:34:55.728" v="8126" actId="790"/>
          <ac:spMkLst>
            <pc:docMk/>
            <pc:sldMk cId="2641628388" sldId="466"/>
            <ac:spMk id="2" creationId="{84D1079E-EE7B-50F8-F2AE-9BE1578F5EDB}"/>
          </ac:spMkLst>
        </pc:spChg>
        <pc:spChg chg="mod">
          <ac:chgData name="Josh Bell" userId="481aeb82-b943-4e75-bf52-8ce2406b5985" providerId="ADAL" clId="{45D46872-7EDD-5A9D-A265-6C8F26BF36C9}" dt="2026-01-27T11:34:55.728" v="8126" actId="790"/>
          <ac:spMkLst>
            <pc:docMk/>
            <pc:sldMk cId="2641628388" sldId="466"/>
            <ac:spMk id="3" creationId="{E4F37FE5-2C01-D95F-E2F9-73DAD6B17CAA}"/>
          </ac:spMkLst>
        </pc:spChg>
      </pc:sldChg>
      <pc:sldChg chg="modSp new mod">
        <pc:chgData name="Josh Bell" userId="481aeb82-b943-4e75-bf52-8ce2406b5985" providerId="ADAL" clId="{45D46872-7EDD-5A9D-A265-6C8F26BF36C9}" dt="2026-01-27T11:34:55.728" v="8126" actId="790"/>
        <pc:sldMkLst>
          <pc:docMk/>
          <pc:sldMk cId="1888230840" sldId="467"/>
        </pc:sldMkLst>
        <pc:spChg chg="mod">
          <ac:chgData name="Josh Bell" userId="481aeb82-b943-4e75-bf52-8ce2406b5985" providerId="ADAL" clId="{45D46872-7EDD-5A9D-A265-6C8F26BF36C9}" dt="2026-01-27T11:34:55.728" v="8126" actId="790"/>
          <ac:spMkLst>
            <pc:docMk/>
            <pc:sldMk cId="1888230840" sldId="467"/>
            <ac:spMk id="2" creationId="{78BA3B99-DC3A-1078-464B-D01F1EC3ADD6}"/>
          </ac:spMkLst>
        </pc:spChg>
        <pc:spChg chg="mod">
          <ac:chgData name="Josh Bell" userId="481aeb82-b943-4e75-bf52-8ce2406b5985" providerId="ADAL" clId="{45D46872-7EDD-5A9D-A265-6C8F26BF36C9}" dt="2026-01-27T11:34:55.728" v="8126" actId="790"/>
          <ac:spMkLst>
            <pc:docMk/>
            <pc:sldMk cId="1888230840" sldId="467"/>
            <ac:spMk id="3" creationId="{44ADE468-99EE-C801-8C0C-8D4DC15B6230}"/>
          </ac:spMkLst>
        </pc:spChg>
      </pc:sldChg>
      <pc:sldChg chg="addSp modSp new mod setBg">
        <pc:chgData name="Josh Bell" userId="481aeb82-b943-4e75-bf52-8ce2406b5985" providerId="ADAL" clId="{45D46872-7EDD-5A9D-A265-6C8F26BF36C9}" dt="2026-01-27T11:34:55.728" v="8126" actId="790"/>
        <pc:sldMkLst>
          <pc:docMk/>
          <pc:sldMk cId="4274192700" sldId="468"/>
        </pc:sldMkLst>
        <pc:spChg chg="mod">
          <ac:chgData name="Josh Bell" userId="481aeb82-b943-4e75-bf52-8ce2406b5985" providerId="ADAL" clId="{45D46872-7EDD-5A9D-A265-6C8F26BF36C9}" dt="2026-01-27T11:34:55.728" v="8126" actId="790"/>
          <ac:spMkLst>
            <pc:docMk/>
            <pc:sldMk cId="4274192700" sldId="468"/>
            <ac:spMk id="2" creationId="{5E96054F-7B6D-F7EB-0A12-237394EB00EB}"/>
          </ac:spMkLst>
        </pc:spChg>
        <pc:spChg chg="mod">
          <ac:chgData name="Josh Bell" userId="481aeb82-b943-4e75-bf52-8ce2406b5985" providerId="ADAL" clId="{45D46872-7EDD-5A9D-A265-6C8F26BF36C9}" dt="2026-01-27T11:34:55.728" v="8126" actId="790"/>
          <ac:spMkLst>
            <pc:docMk/>
            <pc:sldMk cId="4274192700" sldId="468"/>
            <ac:spMk id="3" creationId="{6CE0035B-FCD2-DAF8-BEFB-07C8FA265E5F}"/>
          </ac:spMkLst>
        </pc:spChg>
        <pc:spChg chg="add mod">
          <ac:chgData name="Josh Bell" userId="481aeb82-b943-4e75-bf52-8ce2406b5985" providerId="ADAL" clId="{45D46872-7EDD-5A9D-A265-6C8F26BF36C9}" dt="2026-01-27T11:34:55.728" v="8126" actId="790"/>
          <ac:spMkLst>
            <pc:docMk/>
            <pc:sldMk cId="4274192700" sldId="468"/>
            <ac:spMk id="10" creationId="{57D175FC-84CC-4D12-A5E2-FA27D934E9CE}"/>
          </ac:spMkLst>
        </pc:spChg>
        <pc:picChg chg="add mod ord">
          <ac:chgData name="Josh Bell" userId="481aeb82-b943-4e75-bf52-8ce2406b5985" providerId="ADAL" clId="{45D46872-7EDD-5A9D-A265-6C8F26BF36C9}" dt="2026-01-23T11:15:36.718" v="7096" actId="26606"/>
          <ac:picMkLst>
            <pc:docMk/>
            <pc:sldMk cId="4274192700" sldId="468"/>
            <ac:picMk id="5" creationId="{CDDFCC3D-DC75-4E23-5049-824494DD7B9F}"/>
          </ac:picMkLst>
        </pc:picChg>
        <pc:cxnChg chg="add">
          <ac:chgData name="Josh Bell" userId="481aeb82-b943-4e75-bf52-8ce2406b5985" providerId="ADAL" clId="{45D46872-7EDD-5A9D-A265-6C8F26BF36C9}" dt="2026-01-23T11:15:36.718" v="7096" actId="26606"/>
          <ac:cxnSpMkLst>
            <pc:docMk/>
            <pc:sldMk cId="4274192700" sldId="468"/>
            <ac:cxnSpMk id="12" creationId="{8AC38328-2D50-4DDB-BD20-28DE12E4996E}"/>
          </ac:cxnSpMkLst>
        </pc:cxnChg>
      </pc:sldChg>
      <pc:sldChg chg="modSp new mod">
        <pc:chgData name="Josh Bell" userId="481aeb82-b943-4e75-bf52-8ce2406b5985" providerId="ADAL" clId="{45D46872-7EDD-5A9D-A265-6C8F26BF36C9}" dt="2026-01-27T11:34:55.728" v="8126" actId="790"/>
        <pc:sldMkLst>
          <pc:docMk/>
          <pc:sldMk cId="1920022561" sldId="469"/>
        </pc:sldMkLst>
        <pc:spChg chg="mod">
          <ac:chgData name="Josh Bell" userId="481aeb82-b943-4e75-bf52-8ce2406b5985" providerId="ADAL" clId="{45D46872-7EDD-5A9D-A265-6C8F26BF36C9}" dt="2026-01-27T11:34:55.728" v="8126" actId="790"/>
          <ac:spMkLst>
            <pc:docMk/>
            <pc:sldMk cId="1920022561" sldId="469"/>
            <ac:spMk id="2" creationId="{5054F582-CABF-7028-E0A4-B87924916A69}"/>
          </ac:spMkLst>
        </pc:spChg>
        <pc:spChg chg="mod">
          <ac:chgData name="Josh Bell" userId="481aeb82-b943-4e75-bf52-8ce2406b5985" providerId="ADAL" clId="{45D46872-7EDD-5A9D-A265-6C8F26BF36C9}" dt="2026-01-27T11:34:55.728" v="8126" actId="790"/>
          <ac:spMkLst>
            <pc:docMk/>
            <pc:sldMk cId="1920022561" sldId="469"/>
            <ac:spMk id="3" creationId="{6012916F-0253-792F-F7F0-70B748057991}"/>
          </ac:spMkLst>
        </pc:spChg>
      </pc:sldChg>
      <pc:sldChg chg="addSp delSp modSp new mod ord">
        <pc:chgData name="Josh Bell" userId="481aeb82-b943-4e75-bf52-8ce2406b5985" providerId="ADAL" clId="{45D46872-7EDD-5A9D-A265-6C8F26BF36C9}" dt="2026-01-27T11:34:55.728" v="8126" actId="790"/>
        <pc:sldMkLst>
          <pc:docMk/>
          <pc:sldMk cId="1393693030" sldId="470"/>
        </pc:sldMkLst>
        <pc:spChg chg="mod">
          <ac:chgData name="Josh Bell" userId="481aeb82-b943-4e75-bf52-8ce2406b5985" providerId="ADAL" clId="{45D46872-7EDD-5A9D-A265-6C8F26BF36C9}" dt="2026-01-27T11:34:55.728" v="8126" actId="790"/>
          <ac:spMkLst>
            <pc:docMk/>
            <pc:sldMk cId="1393693030" sldId="470"/>
            <ac:spMk id="2" creationId="{472A2D26-F236-B002-7E5E-4D7EC8D57203}"/>
          </ac:spMkLst>
        </pc:spChg>
        <pc:spChg chg="add mod">
          <ac:chgData name="Josh Bell" userId="481aeb82-b943-4e75-bf52-8ce2406b5985" providerId="ADAL" clId="{45D46872-7EDD-5A9D-A265-6C8F26BF36C9}" dt="2026-01-27T11:34:55.728" v="8126" actId="790"/>
          <ac:spMkLst>
            <pc:docMk/>
            <pc:sldMk cId="1393693030" sldId="470"/>
            <ac:spMk id="6" creationId="{59DC24B4-9D1C-7DF6-4961-F66A268FBCFF}"/>
          </ac:spMkLst>
        </pc:spChg>
        <pc:spChg chg="add mod">
          <ac:chgData name="Josh Bell" userId="481aeb82-b943-4e75-bf52-8ce2406b5985" providerId="ADAL" clId="{45D46872-7EDD-5A9D-A265-6C8F26BF36C9}" dt="2026-01-27T11:34:55.728" v="8126" actId="790"/>
          <ac:spMkLst>
            <pc:docMk/>
            <pc:sldMk cId="1393693030" sldId="470"/>
            <ac:spMk id="7" creationId="{27E72991-B508-7814-7148-5C64AF36AAD5}"/>
          </ac:spMkLst>
        </pc:spChg>
        <pc:spChg chg="add mod">
          <ac:chgData name="Josh Bell" userId="481aeb82-b943-4e75-bf52-8ce2406b5985" providerId="ADAL" clId="{45D46872-7EDD-5A9D-A265-6C8F26BF36C9}" dt="2026-01-27T11:34:55.728" v="8126" actId="790"/>
          <ac:spMkLst>
            <pc:docMk/>
            <pc:sldMk cId="1393693030" sldId="470"/>
            <ac:spMk id="8" creationId="{63001A59-FF59-37AA-23ED-E21394278095}"/>
          </ac:spMkLst>
        </pc:spChg>
        <pc:spChg chg="add mod">
          <ac:chgData name="Josh Bell" userId="481aeb82-b943-4e75-bf52-8ce2406b5985" providerId="ADAL" clId="{45D46872-7EDD-5A9D-A265-6C8F26BF36C9}" dt="2026-01-27T11:34:55.728" v="8126" actId="790"/>
          <ac:spMkLst>
            <pc:docMk/>
            <pc:sldMk cId="1393693030" sldId="470"/>
            <ac:spMk id="9" creationId="{535A688A-5D28-8B14-C0D5-242887952D0D}"/>
          </ac:spMkLst>
        </pc:spChg>
        <pc:spChg chg="add mod">
          <ac:chgData name="Josh Bell" userId="481aeb82-b943-4e75-bf52-8ce2406b5985" providerId="ADAL" clId="{45D46872-7EDD-5A9D-A265-6C8F26BF36C9}" dt="2026-01-27T11:34:55.728" v="8126" actId="790"/>
          <ac:spMkLst>
            <pc:docMk/>
            <pc:sldMk cId="1393693030" sldId="470"/>
            <ac:spMk id="10" creationId="{6EED4B8E-BFD1-260B-8A51-7F4E6DAAC6DF}"/>
          </ac:spMkLst>
        </pc:spChg>
        <pc:cxnChg chg="add mod">
          <ac:chgData name="Josh Bell" userId="481aeb82-b943-4e75-bf52-8ce2406b5985" providerId="ADAL" clId="{45D46872-7EDD-5A9D-A265-6C8F26BF36C9}" dt="2026-01-23T11:53:26.376" v="7220" actId="1076"/>
          <ac:cxnSpMkLst>
            <pc:docMk/>
            <pc:sldMk cId="1393693030" sldId="470"/>
            <ac:cxnSpMk id="11" creationId="{0A0281C2-6A94-DB27-956C-95A89A215F8E}"/>
          </ac:cxnSpMkLst>
        </pc:cxnChg>
        <pc:cxnChg chg="add mod">
          <ac:chgData name="Josh Bell" userId="481aeb82-b943-4e75-bf52-8ce2406b5985" providerId="ADAL" clId="{45D46872-7EDD-5A9D-A265-6C8F26BF36C9}" dt="2026-01-23T11:53:26.376" v="7220" actId="1076"/>
          <ac:cxnSpMkLst>
            <pc:docMk/>
            <pc:sldMk cId="1393693030" sldId="470"/>
            <ac:cxnSpMk id="12" creationId="{8E9F8F49-88FD-CC76-EE0E-30EF09EBF1E7}"/>
          </ac:cxnSpMkLst>
        </pc:cxnChg>
        <pc:cxnChg chg="add mod">
          <ac:chgData name="Josh Bell" userId="481aeb82-b943-4e75-bf52-8ce2406b5985" providerId="ADAL" clId="{45D46872-7EDD-5A9D-A265-6C8F26BF36C9}" dt="2026-01-23T11:53:26.376" v="7220" actId="1076"/>
          <ac:cxnSpMkLst>
            <pc:docMk/>
            <pc:sldMk cId="1393693030" sldId="470"/>
            <ac:cxnSpMk id="13" creationId="{0C42F103-252F-F81B-B6E2-7258716AAEB0}"/>
          </ac:cxnSpMkLst>
        </pc:cxnChg>
      </pc:sldChg>
      <pc:sldChg chg="addSp modSp new mod setBg">
        <pc:chgData name="Josh Bell" userId="481aeb82-b943-4e75-bf52-8ce2406b5985" providerId="ADAL" clId="{45D46872-7EDD-5A9D-A265-6C8F26BF36C9}" dt="2026-01-27T11:34:55.728" v="8126" actId="790"/>
        <pc:sldMkLst>
          <pc:docMk/>
          <pc:sldMk cId="2290485863" sldId="471"/>
        </pc:sldMkLst>
        <pc:spChg chg="mod">
          <ac:chgData name="Josh Bell" userId="481aeb82-b943-4e75-bf52-8ce2406b5985" providerId="ADAL" clId="{45D46872-7EDD-5A9D-A265-6C8F26BF36C9}" dt="2026-01-27T11:34:55.728" v="8126" actId="790"/>
          <ac:spMkLst>
            <pc:docMk/>
            <pc:sldMk cId="2290485863" sldId="471"/>
            <ac:spMk id="2" creationId="{894A67FB-99CC-5F60-37D7-72D1CB986C99}"/>
          </ac:spMkLst>
        </pc:spChg>
        <pc:spChg chg="mod ord">
          <ac:chgData name="Josh Bell" userId="481aeb82-b943-4e75-bf52-8ce2406b5985" providerId="ADAL" clId="{45D46872-7EDD-5A9D-A265-6C8F26BF36C9}" dt="2026-01-27T11:34:55.728" v="8126" actId="790"/>
          <ac:spMkLst>
            <pc:docMk/>
            <pc:sldMk cId="2290485863" sldId="471"/>
            <ac:spMk id="3" creationId="{C1049AC0-9AEC-4CFD-2806-275FAC4FD583}"/>
          </ac:spMkLst>
        </pc:spChg>
        <pc:spChg chg="add mod">
          <ac:chgData name="Josh Bell" userId="481aeb82-b943-4e75-bf52-8ce2406b5985" providerId="ADAL" clId="{45D46872-7EDD-5A9D-A265-6C8F26BF36C9}" dt="2026-01-27T11:34:55.728" v="8126" actId="790"/>
          <ac:spMkLst>
            <pc:docMk/>
            <pc:sldMk cId="2290485863" sldId="471"/>
            <ac:spMk id="10" creationId="{4038CB10-1F5C-4D54-9DF7-12586DE5B007}"/>
          </ac:spMkLst>
        </pc:spChg>
        <pc:spChg chg="add mod">
          <ac:chgData name="Josh Bell" userId="481aeb82-b943-4e75-bf52-8ce2406b5985" providerId="ADAL" clId="{45D46872-7EDD-5A9D-A265-6C8F26BF36C9}" dt="2026-01-27T11:34:55.728" v="8126" actId="790"/>
          <ac:spMkLst>
            <pc:docMk/>
            <pc:sldMk cId="2290485863" sldId="471"/>
            <ac:spMk id="12" creationId="{73ED6512-6858-4552-B699-9A97FE9A4EA2}"/>
          </ac:spMkLst>
        </pc:spChg>
        <pc:picChg chg="add mod">
          <ac:chgData name="Josh Bell" userId="481aeb82-b943-4e75-bf52-8ce2406b5985" providerId="ADAL" clId="{45D46872-7EDD-5A9D-A265-6C8F26BF36C9}" dt="2026-01-26T11:12:39.893" v="7339" actId="26606"/>
          <ac:picMkLst>
            <pc:docMk/>
            <pc:sldMk cId="2290485863" sldId="471"/>
            <ac:picMk id="5" creationId="{12709812-C3D7-78C4-DB0F-9F62DB55A5B7}"/>
          </ac:picMkLst>
        </pc:picChg>
      </pc:sldChg>
      <pc:sldChg chg="addSp delSp modSp new mod">
        <pc:chgData name="Josh Bell" userId="481aeb82-b943-4e75-bf52-8ce2406b5985" providerId="ADAL" clId="{45D46872-7EDD-5A9D-A265-6C8F26BF36C9}" dt="2026-01-27T11:34:55.728" v="8126" actId="790"/>
        <pc:sldMkLst>
          <pc:docMk/>
          <pc:sldMk cId="3089494413" sldId="472"/>
        </pc:sldMkLst>
        <pc:spChg chg="mod">
          <ac:chgData name="Josh Bell" userId="481aeb82-b943-4e75-bf52-8ce2406b5985" providerId="ADAL" clId="{45D46872-7EDD-5A9D-A265-6C8F26BF36C9}" dt="2026-01-27T11:34:55.728" v="8126" actId="790"/>
          <ac:spMkLst>
            <pc:docMk/>
            <pc:sldMk cId="3089494413" sldId="472"/>
            <ac:spMk id="2" creationId="{28EB1193-8876-5C78-9956-63F9946217A4}"/>
          </ac:spMkLst>
        </pc:spChg>
        <pc:spChg chg="mod">
          <ac:chgData name="Josh Bell" userId="481aeb82-b943-4e75-bf52-8ce2406b5985" providerId="ADAL" clId="{45D46872-7EDD-5A9D-A265-6C8F26BF36C9}" dt="2026-01-27T11:34:55.728" v="8126" actId="790"/>
          <ac:spMkLst>
            <pc:docMk/>
            <pc:sldMk cId="3089494413" sldId="472"/>
            <ac:spMk id="3" creationId="{C5C82EFC-097E-3622-E775-EFB0D20AD4A0}"/>
          </ac:spMkLst>
        </pc:spChg>
      </pc:sldChg>
      <pc:sldChg chg="addSp delSp modSp new mod setBg">
        <pc:chgData name="Josh Bell" userId="481aeb82-b943-4e75-bf52-8ce2406b5985" providerId="ADAL" clId="{45D46872-7EDD-5A9D-A265-6C8F26BF36C9}" dt="2026-01-27T11:34:55.728" v="8126" actId="790"/>
        <pc:sldMkLst>
          <pc:docMk/>
          <pc:sldMk cId="375040741" sldId="473"/>
        </pc:sldMkLst>
        <pc:spChg chg="mod">
          <ac:chgData name="Josh Bell" userId="481aeb82-b943-4e75-bf52-8ce2406b5985" providerId="ADAL" clId="{45D46872-7EDD-5A9D-A265-6C8F26BF36C9}" dt="2026-01-27T11:34:55.728" v="8126" actId="790"/>
          <ac:spMkLst>
            <pc:docMk/>
            <pc:sldMk cId="375040741" sldId="473"/>
            <ac:spMk id="2" creationId="{5D015CA7-142C-4DFF-FE11-A72F77FE7C5D}"/>
          </ac:spMkLst>
        </pc:spChg>
        <pc:spChg chg="add mod">
          <ac:chgData name="Josh Bell" userId="481aeb82-b943-4e75-bf52-8ce2406b5985" providerId="ADAL" clId="{45D46872-7EDD-5A9D-A265-6C8F26BF36C9}" dt="2026-01-27T11:34:55.728" v="8126" actId="790"/>
          <ac:spMkLst>
            <pc:docMk/>
            <pc:sldMk cId="375040741" sldId="473"/>
            <ac:spMk id="9" creationId="{BD626E9C-F343-5FFB-F8DC-FC4B26F23EA2}"/>
          </ac:spMkLst>
        </pc:spChg>
        <pc:picChg chg="add mod ord modCrop">
          <ac:chgData name="Josh Bell" userId="481aeb82-b943-4e75-bf52-8ce2406b5985" providerId="ADAL" clId="{45D46872-7EDD-5A9D-A265-6C8F26BF36C9}" dt="2026-01-26T11:20:37.214" v="7543" actId="732"/>
          <ac:picMkLst>
            <pc:docMk/>
            <pc:sldMk cId="375040741" sldId="473"/>
            <ac:picMk id="7" creationId="{DF6E87C0-B701-AB1E-B9EE-B7665A0B4E6D}"/>
          </ac:picMkLst>
        </pc:picChg>
        <pc:picChg chg="add mod">
          <ac:chgData name="Josh Bell" userId="481aeb82-b943-4e75-bf52-8ce2406b5985" providerId="ADAL" clId="{45D46872-7EDD-5A9D-A265-6C8F26BF36C9}" dt="2026-01-26T11:20:30.510" v="7542" actId="26606"/>
          <ac:picMkLst>
            <pc:docMk/>
            <pc:sldMk cId="375040741" sldId="473"/>
            <ac:picMk id="11" creationId="{5331298A-2CCD-705E-44FA-B1CBB371CD5D}"/>
          </ac:picMkLst>
        </pc:picChg>
      </pc:sldChg>
      <pc:sldChg chg="addSp delSp modSp new mod">
        <pc:chgData name="Josh Bell" userId="481aeb82-b943-4e75-bf52-8ce2406b5985" providerId="ADAL" clId="{45D46872-7EDD-5A9D-A265-6C8F26BF36C9}" dt="2026-01-27T11:34:55.728" v="8126" actId="790"/>
        <pc:sldMkLst>
          <pc:docMk/>
          <pc:sldMk cId="1708462300" sldId="474"/>
        </pc:sldMkLst>
        <pc:spChg chg="mod">
          <ac:chgData name="Josh Bell" userId="481aeb82-b943-4e75-bf52-8ce2406b5985" providerId="ADAL" clId="{45D46872-7EDD-5A9D-A265-6C8F26BF36C9}" dt="2026-01-27T11:34:55.728" v="8126" actId="790"/>
          <ac:spMkLst>
            <pc:docMk/>
            <pc:sldMk cId="1708462300" sldId="474"/>
            <ac:spMk id="2" creationId="{988CBDC3-4241-5238-329B-4B6BB9C92BB7}"/>
          </ac:spMkLst>
        </pc:spChg>
        <pc:spChg chg="add mod">
          <ac:chgData name="Josh Bell" userId="481aeb82-b943-4e75-bf52-8ce2406b5985" providerId="ADAL" clId="{45D46872-7EDD-5A9D-A265-6C8F26BF36C9}" dt="2026-01-27T11:34:55.728" v="8126" actId="790"/>
          <ac:spMkLst>
            <pc:docMk/>
            <pc:sldMk cId="1708462300" sldId="474"/>
            <ac:spMk id="4" creationId="{56DF3171-6DAD-BCA4-B793-5C00D9BCF53A}"/>
          </ac:spMkLst>
        </pc:spChg>
        <pc:spChg chg="add mod">
          <ac:chgData name="Josh Bell" userId="481aeb82-b943-4e75-bf52-8ce2406b5985" providerId="ADAL" clId="{45D46872-7EDD-5A9D-A265-6C8F26BF36C9}" dt="2026-01-27T11:34:55.728" v="8126" actId="790"/>
          <ac:spMkLst>
            <pc:docMk/>
            <pc:sldMk cId="1708462300" sldId="474"/>
            <ac:spMk id="5" creationId="{11333557-1628-7D03-7F70-B86DA8AE30F7}"/>
          </ac:spMkLst>
        </pc:spChg>
        <pc:spChg chg="add mod">
          <ac:chgData name="Josh Bell" userId="481aeb82-b943-4e75-bf52-8ce2406b5985" providerId="ADAL" clId="{45D46872-7EDD-5A9D-A265-6C8F26BF36C9}" dt="2026-01-27T11:34:55.728" v="8126" actId="790"/>
          <ac:spMkLst>
            <pc:docMk/>
            <pc:sldMk cId="1708462300" sldId="474"/>
            <ac:spMk id="8" creationId="{0E878987-207E-0278-4E6B-1F7529E1170D}"/>
          </ac:spMkLst>
        </pc:spChg>
        <pc:spChg chg="add mod">
          <ac:chgData name="Josh Bell" userId="481aeb82-b943-4e75-bf52-8ce2406b5985" providerId="ADAL" clId="{45D46872-7EDD-5A9D-A265-6C8F26BF36C9}" dt="2026-01-27T11:34:55.728" v="8126" actId="790"/>
          <ac:spMkLst>
            <pc:docMk/>
            <pc:sldMk cId="1708462300" sldId="474"/>
            <ac:spMk id="9" creationId="{1719FD24-6695-4089-EE8C-D2B50DF56790}"/>
          </ac:spMkLst>
        </pc:spChg>
        <pc:spChg chg="add mod">
          <ac:chgData name="Josh Bell" userId="481aeb82-b943-4e75-bf52-8ce2406b5985" providerId="ADAL" clId="{45D46872-7EDD-5A9D-A265-6C8F26BF36C9}" dt="2026-01-27T11:34:55.728" v="8126" actId="790"/>
          <ac:spMkLst>
            <pc:docMk/>
            <pc:sldMk cId="1708462300" sldId="474"/>
            <ac:spMk id="11" creationId="{A343FB05-C10D-DD4C-4FB6-EE4D9ACC18A3}"/>
          </ac:spMkLst>
        </pc:spChg>
        <pc:spChg chg="add mod">
          <ac:chgData name="Josh Bell" userId="481aeb82-b943-4e75-bf52-8ce2406b5985" providerId="ADAL" clId="{45D46872-7EDD-5A9D-A265-6C8F26BF36C9}" dt="2026-01-27T11:34:55.728" v="8126" actId="790"/>
          <ac:spMkLst>
            <pc:docMk/>
            <pc:sldMk cId="1708462300" sldId="474"/>
            <ac:spMk id="13" creationId="{C2590565-52AA-FBEA-C8A6-A76B5E850B52}"/>
          </ac:spMkLst>
        </pc:spChg>
        <pc:cxnChg chg="add mod">
          <ac:chgData name="Josh Bell" userId="481aeb82-b943-4e75-bf52-8ce2406b5985" providerId="ADAL" clId="{45D46872-7EDD-5A9D-A265-6C8F26BF36C9}" dt="2026-01-26T11:23:15.794" v="7597" actId="1076"/>
          <ac:cxnSpMkLst>
            <pc:docMk/>
            <pc:sldMk cId="1708462300" sldId="474"/>
            <ac:cxnSpMk id="7" creationId="{6D616F1B-0438-855B-FC71-4936C6630109}"/>
          </ac:cxnSpMkLst>
        </pc:cxnChg>
      </pc:sldChg>
      <pc:sldChg chg="modSp new mod">
        <pc:chgData name="Josh Bell" userId="481aeb82-b943-4e75-bf52-8ce2406b5985" providerId="ADAL" clId="{45D46872-7EDD-5A9D-A265-6C8F26BF36C9}" dt="2026-01-27T13:17:45.141" v="8178" actId="115"/>
        <pc:sldMkLst>
          <pc:docMk/>
          <pc:sldMk cId="1063986167" sldId="475"/>
        </pc:sldMkLst>
        <pc:spChg chg="mod">
          <ac:chgData name="Josh Bell" userId="481aeb82-b943-4e75-bf52-8ce2406b5985" providerId="ADAL" clId="{45D46872-7EDD-5A9D-A265-6C8F26BF36C9}" dt="2026-01-27T11:34:55.728" v="8126" actId="790"/>
          <ac:spMkLst>
            <pc:docMk/>
            <pc:sldMk cId="1063986167" sldId="475"/>
            <ac:spMk id="2" creationId="{466ACF32-D576-EFC8-D245-96FFB25B6E97}"/>
          </ac:spMkLst>
        </pc:spChg>
        <pc:spChg chg="mod">
          <ac:chgData name="Josh Bell" userId="481aeb82-b943-4e75-bf52-8ce2406b5985" providerId="ADAL" clId="{45D46872-7EDD-5A9D-A265-6C8F26BF36C9}" dt="2026-01-27T13:17:45.141" v="8178" actId="115"/>
          <ac:spMkLst>
            <pc:docMk/>
            <pc:sldMk cId="1063986167" sldId="475"/>
            <ac:spMk id="3" creationId="{C032345C-BF40-6E05-3DAD-4C7E39F0EE3D}"/>
          </ac:spMkLst>
        </pc:spChg>
      </pc:sldChg>
      <pc:sldChg chg="addSp delSp modSp add mod">
        <pc:chgData name="Josh Bell" userId="481aeb82-b943-4e75-bf52-8ce2406b5985" providerId="ADAL" clId="{45D46872-7EDD-5A9D-A265-6C8F26BF36C9}" dt="2026-01-27T11:34:55.728" v="8126" actId="790"/>
        <pc:sldMkLst>
          <pc:docMk/>
          <pc:sldMk cId="1635297007" sldId="476"/>
        </pc:sldMkLst>
        <pc:spChg chg="mod">
          <ac:chgData name="Josh Bell" userId="481aeb82-b943-4e75-bf52-8ce2406b5985" providerId="ADAL" clId="{45D46872-7EDD-5A9D-A265-6C8F26BF36C9}" dt="2026-01-27T11:34:55.728" v="8126" actId="790"/>
          <ac:spMkLst>
            <pc:docMk/>
            <pc:sldMk cId="1635297007" sldId="476"/>
            <ac:spMk id="2" creationId="{2200FAD4-7E4B-1056-AE50-1CEEDF9D1E5B}"/>
          </ac:spMkLst>
        </pc:spChg>
        <pc:spChg chg="mod">
          <ac:chgData name="Josh Bell" userId="481aeb82-b943-4e75-bf52-8ce2406b5985" providerId="ADAL" clId="{45D46872-7EDD-5A9D-A265-6C8F26BF36C9}" dt="2026-01-27T11:34:55.728" v="8126" actId="790"/>
          <ac:spMkLst>
            <pc:docMk/>
            <pc:sldMk cId="1635297007" sldId="476"/>
            <ac:spMk id="4" creationId="{4DAB7077-1DD5-027F-5F72-4F3BC3FB19DA}"/>
          </ac:spMkLst>
        </pc:spChg>
        <pc:spChg chg="mod">
          <ac:chgData name="Josh Bell" userId="481aeb82-b943-4e75-bf52-8ce2406b5985" providerId="ADAL" clId="{45D46872-7EDD-5A9D-A265-6C8F26BF36C9}" dt="2026-01-27T11:34:55.728" v="8126" actId="790"/>
          <ac:spMkLst>
            <pc:docMk/>
            <pc:sldMk cId="1635297007" sldId="476"/>
            <ac:spMk id="5" creationId="{3CCBB8CC-6CFA-10A7-D78F-7F05601AF5D2}"/>
          </ac:spMkLst>
        </pc:spChg>
        <pc:spChg chg="mod">
          <ac:chgData name="Josh Bell" userId="481aeb82-b943-4e75-bf52-8ce2406b5985" providerId="ADAL" clId="{45D46872-7EDD-5A9D-A265-6C8F26BF36C9}" dt="2026-01-27T11:34:55.728" v="8126" actId="790"/>
          <ac:spMkLst>
            <pc:docMk/>
            <pc:sldMk cId="1635297007" sldId="476"/>
            <ac:spMk id="8" creationId="{137E4E8E-371B-D75D-0D87-E33F6A657FF8}"/>
          </ac:spMkLst>
        </pc:spChg>
        <pc:spChg chg="mod">
          <ac:chgData name="Josh Bell" userId="481aeb82-b943-4e75-bf52-8ce2406b5985" providerId="ADAL" clId="{45D46872-7EDD-5A9D-A265-6C8F26BF36C9}" dt="2026-01-27T11:34:55.728" v="8126" actId="790"/>
          <ac:spMkLst>
            <pc:docMk/>
            <pc:sldMk cId="1635297007" sldId="476"/>
            <ac:spMk id="9" creationId="{6C8CC1A6-BEC6-706D-7274-AFD17EE20E26}"/>
          </ac:spMkLst>
        </pc:spChg>
        <pc:spChg chg="mod">
          <ac:chgData name="Josh Bell" userId="481aeb82-b943-4e75-bf52-8ce2406b5985" providerId="ADAL" clId="{45D46872-7EDD-5A9D-A265-6C8F26BF36C9}" dt="2026-01-27T11:34:55.728" v="8126" actId="790"/>
          <ac:spMkLst>
            <pc:docMk/>
            <pc:sldMk cId="1635297007" sldId="476"/>
            <ac:spMk id="11" creationId="{0DB3E707-EA78-A6B6-C31C-2064EB715996}"/>
          </ac:spMkLst>
        </pc:spChg>
        <pc:spChg chg="mod">
          <ac:chgData name="Josh Bell" userId="481aeb82-b943-4e75-bf52-8ce2406b5985" providerId="ADAL" clId="{45D46872-7EDD-5A9D-A265-6C8F26BF36C9}" dt="2026-01-27T11:34:55.728" v="8126" actId="790"/>
          <ac:spMkLst>
            <pc:docMk/>
            <pc:sldMk cId="1635297007" sldId="476"/>
            <ac:spMk id="13" creationId="{9ECAD642-16B7-9699-F2C4-E5D92D068E7C}"/>
          </ac:spMkLst>
        </pc:spChg>
      </pc:sldChg>
      <pc:sldChg chg="addSp delSp modSp new mod setBg addAnim delAnim">
        <pc:chgData name="Josh Bell" userId="481aeb82-b943-4e75-bf52-8ce2406b5985" providerId="ADAL" clId="{45D46872-7EDD-5A9D-A265-6C8F26BF36C9}" dt="2026-01-27T11:34:55.728" v="8126" actId="790"/>
        <pc:sldMkLst>
          <pc:docMk/>
          <pc:sldMk cId="4159114424" sldId="477"/>
        </pc:sldMkLst>
        <pc:spChg chg="mod">
          <ac:chgData name="Josh Bell" userId="481aeb82-b943-4e75-bf52-8ce2406b5985" providerId="ADAL" clId="{45D46872-7EDD-5A9D-A265-6C8F26BF36C9}" dt="2026-01-27T11:34:55.728" v="8126" actId="790"/>
          <ac:spMkLst>
            <pc:docMk/>
            <pc:sldMk cId="4159114424" sldId="477"/>
            <ac:spMk id="2" creationId="{26C61486-76BF-75A8-55B6-B8C84B0375A7}"/>
          </ac:spMkLst>
        </pc:spChg>
        <pc:spChg chg="add mod">
          <ac:chgData name="Josh Bell" userId="481aeb82-b943-4e75-bf52-8ce2406b5985" providerId="ADAL" clId="{45D46872-7EDD-5A9D-A265-6C8F26BF36C9}" dt="2026-01-27T11:34:55.728" v="8126" actId="790"/>
          <ac:spMkLst>
            <pc:docMk/>
            <pc:sldMk cId="4159114424" sldId="477"/>
            <ac:spMk id="6" creationId="{8CD2B798-7994-4548-A2BE-4AEF9C1A5FAE}"/>
          </ac:spMkLst>
        </pc:spChg>
        <pc:spChg chg="add mod">
          <ac:chgData name="Josh Bell" userId="481aeb82-b943-4e75-bf52-8ce2406b5985" providerId="ADAL" clId="{45D46872-7EDD-5A9D-A265-6C8F26BF36C9}" dt="2026-01-27T11:34:55.728" v="8126" actId="790"/>
          <ac:spMkLst>
            <pc:docMk/>
            <pc:sldMk cId="4159114424" sldId="477"/>
            <ac:spMk id="7" creationId="{E6162320-3B67-42BB-AF9D-939326E6489E}"/>
          </ac:spMkLst>
        </pc:spChg>
        <pc:spChg chg="add mod">
          <ac:chgData name="Josh Bell" userId="481aeb82-b943-4e75-bf52-8ce2406b5985" providerId="ADAL" clId="{45D46872-7EDD-5A9D-A265-6C8F26BF36C9}" dt="2026-01-27T11:34:55.728" v="8126" actId="790"/>
          <ac:spMkLst>
            <pc:docMk/>
            <pc:sldMk cId="4159114424" sldId="477"/>
            <ac:spMk id="10" creationId="{B2F63790-02BE-4D55-ABCA-10CAD6091A39}"/>
          </ac:spMkLst>
        </pc:spChg>
        <pc:picChg chg="add mod">
          <ac:chgData name="Josh Bell" userId="481aeb82-b943-4e75-bf52-8ce2406b5985" providerId="ADAL" clId="{45D46872-7EDD-5A9D-A265-6C8F26BF36C9}" dt="2026-01-27T10:52:07.362" v="7723" actId="26606"/>
          <ac:picMkLst>
            <pc:docMk/>
            <pc:sldMk cId="4159114424" sldId="477"/>
            <ac:picMk id="4" creationId="{17CA6376-7E7E-19A5-6446-DACD7D330658}"/>
          </ac:picMkLst>
        </pc:picChg>
        <pc:cxnChg chg="add">
          <ac:chgData name="Josh Bell" userId="481aeb82-b943-4e75-bf52-8ce2406b5985" providerId="ADAL" clId="{45D46872-7EDD-5A9D-A265-6C8F26BF36C9}" dt="2026-01-27T10:52:07.362" v="7723" actId="26606"/>
          <ac:cxnSpMkLst>
            <pc:docMk/>
            <pc:sldMk cId="4159114424" sldId="477"/>
            <ac:cxnSpMk id="8" creationId="{6722E143-84C1-4F95-937C-78B92D2811CF}"/>
          </ac:cxnSpMkLst>
        </pc:cxnChg>
        <pc:cxnChg chg="add">
          <ac:chgData name="Josh Bell" userId="481aeb82-b943-4e75-bf52-8ce2406b5985" providerId="ADAL" clId="{45D46872-7EDD-5A9D-A265-6C8F26BF36C9}" dt="2026-01-27T10:52:07.362" v="7723" actId="26606"/>
          <ac:cxnSpMkLst>
            <pc:docMk/>
            <pc:sldMk cId="4159114424" sldId="477"/>
            <ac:cxnSpMk id="12" creationId="{B25F28BA-1F8F-4067-9CFA-0DBF0C7AF2A4}"/>
          </ac:cxnSpMkLst>
        </pc:cxnChg>
      </pc:sldChg>
      <pc:sldChg chg="addSp delSp modSp new mod setBg">
        <pc:chgData name="Josh Bell" userId="481aeb82-b943-4e75-bf52-8ce2406b5985" providerId="ADAL" clId="{45D46872-7EDD-5A9D-A265-6C8F26BF36C9}" dt="2026-01-27T11:34:55.728" v="8126" actId="790"/>
        <pc:sldMkLst>
          <pc:docMk/>
          <pc:sldMk cId="3537595104" sldId="478"/>
        </pc:sldMkLst>
        <pc:spChg chg="mod">
          <ac:chgData name="Josh Bell" userId="481aeb82-b943-4e75-bf52-8ce2406b5985" providerId="ADAL" clId="{45D46872-7EDD-5A9D-A265-6C8F26BF36C9}" dt="2026-01-27T11:34:55.728" v="8126" actId="790"/>
          <ac:spMkLst>
            <pc:docMk/>
            <pc:sldMk cId="3537595104" sldId="478"/>
            <ac:spMk id="2" creationId="{35C7D355-3A39-8872-7A90-52CF7EB1C650}"/>
          </ac:spMkLst>
        </pc:spChg>
        <pc:spChg chg="add mod">
          <ac:chgData name="Josh Bell" userId="481aeb82-b943-4e75-bf52-8ce2406b5985" providerId="ADAL" clId="{45D46872-7EDD-5A9D-A265-6C8F26BF36C9}" dt="2026-01-27T11:34:55.728" v="8126" actId="790"/>
          <ac:spMkLst>
            <pc:docMk/>
            <pc:sldMk cId="3537595104" sldId="478"/>
            <ac:spMk id="9" creationId="{8CD2B798-7994-4548-A2BE-4AEF9C1A5FAE}"/>
          </ac:spMkLst>
        </pc:spChg>
        <pc:spChg chg="add mod">
          <ac:chgData name="Josh Bell" userId="481aeb82-b943-4e75-bf52-8ce2406b5985" providerId="ADAL" clId="{45D46872-7EDD-5A9D-A265-6C8F26BF36C9}" dt="2026-01-27T11:34:55.728" v="8126" actId="790"/>
          <ac:spMkLst>
            <pc:docMk/>
            <pc:sldMk cId="3537595104" sldId="478"/>
            <ac:spMk id="11" creationId="{E6162320-3B67-42BB-AF9D-939326E6489E}"/>
          </ac:spMkLst>
        </pc:spChg>
        <pc:spChg chg="add mod">
          <ac:chgData name="Josh Bell" userId="481aeb82-b943-4e75-bf52-8ce2406b5985" providerId="ADAL" clId="{45D46872-7EDD-5A9D-A265-6C8F26BF36C9}" dt="2026-01-27T11:34:55.728" v="8126" actId="790"/>
          <ac:spMkLst>
            <pc:docMk/>
            <pc:sldMk cId="3537595104" sldId="478"/>
            <ac:spMk id="15" creationId="{2FDF0794-1B86-42B2-B8C7-F60123E638ED}"/>
          </ac:spMkLst>
        </pc:spChg>
        <pc:picChg chg="add mod">
          <ac:chgData name="Josh Bell" userId="481aeb82-b943-4e75-bf52-8ce2406b5985" providerId="ADAL" clId="{45D46872-7EDD-5A9D-A265-6C8F26BF36C9}" dt="2026-01-27T10:52:14.427" v="7724" actId="26606"/>
          <ac:picMkLst>
            <pc:docMk/>
            <pc:sldMk cId="3537595104" sldId="478"/>
            <ac:picMk id="4" creationId="{2C5D0B8F-4550-FBD4-D085-25D14B07C06A}"/>
          </ac:picMkLst>
        </pc:picChg>
        <pc:cxnChg chg="add">
          <ac:chgData name="Josh Bell" userId="481aeb82-b943-4e75-bf52-8ce2406b5985" providerId="ADAL" clId="{45D46872-7EDD-5A9D-A265-6C8F26BF36C9}" dt="2026-01-27T10:52:14.427" v="7724" actId="26606"/>
          <ac:cxnSpMkLst>
            <pc:docMk/>
            <pc:sldMk cId="3537595104" sldId="478"/>
            <ac:cxnSpMk id="13" creationId="{6722E143-84C1-4F95-937C-78B92D2811CF}"/>
          </ac:cxnSpMkLst>
        </pc:cxnChg>
        <pc:cxnChg chg="add">
          <ac:chgData name="Josh Bell" userId="481aeb82-b943-4e75-bf52-8ce2406b5985" providerId="ADAL" clId="{45D46872-7EDD-5A9D-A265-6C8F26BF36C9}" dt="2026-01-27T10:52:14.427" v="7724" actId="26606"/>
          <ac:cxnSpMkLst>
            <pc:docMk/>
            <pc:sldMk cId="3537595104" sldId="478"/>
            <ac:cxnSpMk id="17" creationId="{96D07482-83A3-4451-943C-B46961082957}"/>
          </ac:cxnSpMkLst>
        </pc:cxnChg>
      </pc:sldChg>
      <pc:sldChg chg="addSp delSp modSp new mod setBg">
        <pc:chgData name="Josh Bell" userId="481aeb82-b943-4e75-bf52-8ce2406b5985" providerId="ADAL" clId="{45D46872-7EDD-5A9D-A265-6C8F26BF36C9}" dt="2026-01-27T11:01:34.839" v="7733" actId="26606"/>
        <pc:sldMkLst>
          <pc:docMk/>
          <pc:sldMk cId="974598668" sldId="479"/>
        </pc:sldMkLst>
        <pc:picChg chg="add mod">
          <ac:chgData name="Josh Bell" userId="481aeb82-b943-4e75-bf52-8ce2406b5985" providerId="ADAL" clId="{45D46872-7EDD-5A9D-A265-6C8F26BF36C9}" dt="2026-01-27T11:01:34.839" v="7733" actId="26606"/>
          <ac:picMkLst>
            <pc:docMk/>
            <pc:sldMk cId="974598668" sldId="479"/>
            <ac:picMk id="5" creationId="{B0BF77A9-AF3B-8292-5190-7FBC617AD80C}"/>
          </ac:picMkLst>
        </pc:picChg>
      </pc:sldChg>
      <pc:sldChg chg="addSp delSp modSp new mod setBg addAnim modAnim">
        <pc:chgData name="Josh Bell" userId="481aeb82-b943-4e75-bf52-8ce2406b5985" providerId="ADAL" clId="{45D46872-7EDD-5A9D-A265-6C8F26BF36C9}" dt="2026-01-27T11:34:55.728" v="8126" actId="790"/>
        <pc:sldMkLst>
          <pc:docMk/>
          <pc:sldMk cId="2954547382" sldId="480"/>
        </pc:sldMkLst>
        <pc:spChg chg="mod">
          <ac:chgData name="Josh Bell" userId="481aeb82-b943-4e75-bf52-8ce2406b5985" providerId="ADAL" clId="{45D46872-7EDD-5A9D-A265-6C8F26BF36C9}" dt="2026-01-27T11:34:55.728" v="8126" actId="790"/>
          <ac:spMkLst>
            <pc:docMk/>
            <pc:sldMk cId="2954547382" sldId="480"/>
            <ac:spMk id="2" creationId="{F0EAEAF7-D12F-BDE9-8D91-FA1A4ADA24D1}"/>
          </ac:spMkLst>
        </pc:spChg>
        <pc:spChg chg="mod">
          <ac:chgData name="Josh Bell" userId="481aeb82-b943-4e75-bf52-8ce2406b5985" providerId="ADAL" clId="{45D46872-7EDD-5A9D-A265-6C8F26BF36C9}" dt="2026-01-27T11:34:55.728" v="8126" actId="790"/>
          <ac:spMkLst>
            <pc:docMk/>
            <pc:sldMk cId="2954547382" sldId="480"/>
            <ac:spMk id="3" creationId="{BBF4092E-E4EE-944B-9C5E-4F5117D123D5}"/>
          </ac:spMkLst>
        </pc:spChg>
        <pc:spChg chg="add mod">
          <ac:chgData name="Josh Bell" userId="481aeb82-b943-4e75-bf52-8ce2406b5985" providerId="ADAL" clId="{45D46872-7EDD-5A9D-A265-6C8F26BF36C9}" dt="2026-01-27T11:34:55.728" v="8126" actId="790"/>
          <ac:spMkLst>
            <pc:docMk/>
            <pc:sldMk cId="2954547382" sldId="480"/>
            <ac:spMk id="23" creationId="{8CD2B798-7994-4548-A2BE-4AEF9C1A5FAE}"/>
          </ac:spMkLst>
        </pc:spChg>
        <pc:spChg chg="add mod">
          <ac:chgData name="Josh Bell" userId="481aeb82-b943-4e75-bf52-8ce2406b5985" providerId="ADAL" clId="{45D46872-7EDD-5A9D-A265-6C8F26BF36C9}" dt="2026-01-27T11:34:55.728" v="8126" actId="790"/>
          <ac:spMkLst>
            <pc:docMk/>
            <pc:sldMk cId="2954547382" sldId="480"/>
            <ac:spMk id="25" creationId="{E6162320-3B67-42BB-AF9D-939326E6489E}"/>
          </ac:spMkLst>
        </pc:spChg>
        <pc:spChg chg="add mod">
          <ac:chgData name="Josh Bell" userId="481aeb82-b943-4e75-bf52-8ce2406b5985" providerId="ADAL" clId="{45D46872-7EDD-5A9D-A265-6C8F26BF36C9}" dt="2026-01-27T11:34:55.728" v="8126" actId="790"/>
          <ac:spMkLst>
            <pc:docMk/>
            <pc:sldMk cId="2954547382" sldId="480"/>
            <ac:spMk id="29" creationId="{B2F63790-02BE-4D55-ABCA-10CAD6091A39}"/>
          </ac:spMkLst>
        </pc:spChg>
        <pc:picChg chg="add mod">
          <ac:chgData name="Josh Bell" userId="481aeb82-b943-4e75-bf52-8ce2406b5985" providerId="ADAL" clId="{45D46872-7EDD-5A9D-A265-6C8F26BF36C9}" dt="2026-01-27T11:12:06.470" v="7771" actId="26606"/>
          <ac:picMkLst>
            <pc:docMk/>
            <pc:sldMk cId="2954547382" sldId="480"/>
            <ac:picMk id="5" creationId="{57DF560C-AF8C-DC10-DC1E-8948ED1C39DB}"/>
          </ac:picMkLst>
        </pc:picChg>
      </pc:sldChg>
      <pc:sldChg chg="modSp new mod">
        <pc:chgData name="Josh Bell" userId="481aeb82-b943-4e75-bf52-8ce2406b5985" providerId="ADAL" clId="{45D46872-7EDD-5A9D-A265-6C8F26BF36C9}" dt="2026-01-27T11:34:55.728" v="8126" actId="790"/>
        <pc:sldMkLst>
          <pc:docMk/>
          <pc:sldMk cId="4172172696" sldId="481"/>
        </pc:sldMkLst>
        <pc:spChg chg="mod">
          <ac:chgData name="Josh Bell" userId="481aeb82-b943-4e75-bf52-8ce2406b5985" providerId="ADAL" clId="{45D46872-7EDD-5A9D-A265-6C8F26BF36C9}" dt="2026-01-27T11:34:55.728" v="8126" actId="790"/>
          <ac:spMkLst>
            <pc:docMk/>
            <pc:sldMk cId="4172172696" sldId="481"/>
            <ac:spMk id="2" creationId="{1059BDF6-95F0-45A2-73C6-754C3101BCCA}"/>
          </ac:spMkLst>
        </pc:spChg>
        <pc:spChg chg="mod">
          <ac:chgData name="Josh Bell" userId="481aeb82-b943-4e75-bf52-8ce2406b5985" providerId="ADAL" clId="{45D46872-7EDD-5A9D-A265-6C8F26BF36C9}" dt="2026-01-27T11:34:55.728" v="8126" actId="790"/>
          <ac:spMkLst>
            <pc:docMk/>
            <pc:sldMk cId="4172172696" sldId="481"/>
            <ac:spMk id="3" creationId="{40994B0B-77FF-487F-262A-833A013D7F52}"/>
          </ac:spMkLst>
        </pc:spChg>
      </pc:sldChg>
      <pc:sldChg chg="modSp new mod">
        <pc:chgData name="Josh Bell" userId="481aeb82-b943-4e75-bf52-8ce2406b5985" providerId="ADAL" clId="{45D46872-7EDD-5A9D-A265-6C8F26BF36C9}" dt="2026-01-27T11:34:55.728" v="8126" actId="790"/>
        <pc:sldMkLst>
          <pc:docMk/>
          <pc:sldMk cId="3896057002" sldId="482"/>
        </pc:sldMkLst>
        <pc:spChg chg="mod">
          <ac:chgData name="Josh Bell" userId="481aeb82-b943-4e75-bf52-8ce2406b5985" providerId="ADAL" clId="{45D46872-7EDD-5A9D-A265-6C8F26BF36C9}" dt="2026-01-27T11:34:55.728" v="8126" actId="790"/>
          <ac:spMkLst>
            <pc:docMk/>
            <pc:sldMk cId="3896057002" sldId="482"/>
            <ac:spMk id="2" creationId="{7F33A3AE-772B-6711-11DD-B1AC14D98B26}"/>
          </ac:spMkLst>
        </pc:spChg>
        <pc:spChg chg="mod">
          <ac:chgData name="Josh Bell" userId="481aeb82-b943-4e75-bf52-8ce2406b5985" providerId="ADAL" clId="{45D46872-7EDD-5A9D-A265-6C8F26BF36C9}" dt="2026-01-27T11:34:55.728" v="8126" actId="790"/>
          <ac:spMkLst>
            <pc:docMk/>
            <pc:sldMk cId="3896057002" sldId="482"/>
            <ac:spMk id="3" creationId="{9CD02E77-7DCA-DB44-41ED-E3EC0F7A6E12}"/>
          </ac:spMkLst>
        </pc:spChg>
      </pc:sldChg>
      <pc:sldChg chg="addSp delSp modSp new mod">
        <pc:chgData name="Josh Bell" userId="481aeb82-b943-4e75-bf52-8ce2406b5985" providerId="ADAL" clId="{45D46872-7EDD-5A9D-A265-6C8F26BF36C9}" dt="2026-01-27T11:34:55.728" v="8126" actId="790"/>
        <pc:sldMkLst>
          <pc:docMk/>
          <pc:sldMk cId="2215789033" sldId="483"/>
        </pc:sldMkLst>
        <pc:spChg chg="mod">
          <ac:chgData name="Josh Bell" userId="481aeb82-b943-4e75-bf52-8ce2406b5985" providerId="ADAL" clId="{45D46872-7EDD-5A9D-A265-6C8F26BF36C9}" dt="2026-01-27T11:34:55.728" v="8126" actId="790"/>
          <ac:spMkLst>
            <pc:docMk/>
            <pc:sldMk cId="2215789033" sldId="483"/>
            <ac:spMk id="2" creationId="{A9E6FE25-FE4B-9398-35EE-46703461BC81}"/>
          </ac:spMkLst>
        </pc:spChg>
        <pc:spChg chg="add mod">
          <ac:chgData name="Josh Bell" userId="481aeb82-b943-4e75-bf52-8ce2406b5985" providerId="ADAL" clId="{45D46872-7EDD-5A9D-A265-6C8F26BF36C9}" dt="2026-01-27T11:34:55.728" v="8126" actId="790"/>
          <ac:spMkLst>
            <pc:docMk/>
            <pc:sldMk cId="2215789033" sldId="483"/>
            <ac:spMk id="5" creationId="{7794A032-D292-842C-9B87-8AA95C532136}"/>
          </ac:spMkLst>
        </pc:spChg>
      </pc:sldChg>
      <pc:sldChg chg="modSp add mod">
        <pc:chgData name="Josh Bell" userId="481aeb82-b943-4e75-bf52-8ce2406b5985" providerId="ADAL" clId="{45D46872-7EDD-5A9D-A265-6C8F26BF36C9}" dt="2026-01-27T11:34:55.728" v="8126" actId="790"/>
        <pc:sldMkLst>
          <pc:docMk/>
          <pc:sldMk cId="2479331087" sldId="484"/>
        </pc:sldMkLst>
        <pc:spChg chg="mod">
          <ac:chgData name="Josh Bell" userId="481aeb82-b943-4e75-bf52-8ce2406b5985" providerId="ADAL" clId="{45D46872-7EDD-5A9D-A265-6C8F26BF36C9}" dt="2026-01-27T11:34:55.728" v="8126" actId="790"/>
          <ac:spMkLst>
            <pc:docMk/>
            <pc:sldMk cId="2479331087" sldId="484"/>
            <ac:spMk id="2" creationId="{1A25FE22-CBD3-2F88-4FE5-10C462971285}"/>
          </ac:spMkLst>
        </pc:spChg>
        <pc:spChg chg="mod">
          <ac:chgData name="Josh Bell" userId="481aeb82-b943-4e75-bf52-8ce2406b5985" providerId="ADAL" clId="{45D46872-7EDD-5A9D-A265-6C8F26BF36C9}" dt="2026-01-27T11:34:55.728" v="8126" actId="790"/>
          <ac:spMkLst>
            <pc:docMk/>
            <pc:sldMk cId="2479331087" sldId="484"/>
            <ac:spMk id="5" creationId="{AFDEA3D6-2F69-F3ED-B50E-C58537D09E51}"/>
          </ac:spMkLst>
        </pc:spChg>
      </pc:sldChg>
      <pc:sldChg chg="modSp new mod">
        <pc:chgData name="Josh Bell" userId="481aeb82-b943-4e75-bf52-8ce2406b5985" providerId="ADAL" clId="{45D46872-7EDD-5A9D-A265-6C8F26BF36C9}" dt="2026-01-27T13:17:03.137" v="8164" actId="1076"/>
        <pc:sldMkLst>
          <pc:docMk/>
          <pc:sldMk cId="4261701760" sldId="485"/>
        </pc:sldMkLst>
        <pc:spChg chg="mod">
          <ac:chgData name="Josh Bell" userId="481aeb82-b943-4e75-bf52-8ce2406b5985" providerId="ADAL" clId="{45D46872-7EDD-5A9D-A265-6C8F26BF36C9}" dt="2026-01-27T11:35:34.453" v="8154" actId="20577"/>
          <ac:spMkLst>
            <pc:docMk/>
            <pc:sldMk cId="4261701760" sldId="485"/>
            <ac:spMk id="2" creationId="{B91722EE-CE07-CA7D-C890-7BC97536F3E2}"/>
          </ac:spMkLst>
        </pc:spChg>
        <pc:spChg chg="mod">
          <ac:chgData name="Josh Bell" userId="481aeb82-b943-4e75-bf52-8ce2406b5985" providerId="ADAL" clId="{45D46872-7EDD-5A9D-A265-6C8F26BF36C9}" dt="2026-01-27T13:17:03.137" v="8164" actId="1076"/>
          <ac:spMkLst>
            <pc:docMk/>
            <pc:sldMk cId="4261701760" sldId="485"/>
            <ac:spMk id="3" creationId="{F59E13D0-A772-1029-59B1-02A5558B388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9B240C-6307-CD45-A9D8-6C00BE82CDDC}" type="datetimeFigureOut">
              <a:rPr lang="en-US" smtClean="0"/>
              <a:t>2/2/26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C17A91-5A32-424D-81CD-6080808B4FB3}" type="slidenum">
              <a:rPr lang="en-US" smtClean="0"/>
              <a:t>‹#›</a:t>
            </a:fld>
            <a:endParaRPr lang="en-US"/>
          </a:p>
        </p:txBody>
      </p:sp>
    </p:spTree>
    <p:extLst>
      <p:ext uri="{BB962C8B-B14F-4D97-AF65-F5344CB8AC3E}">
        <p14:creationId xmlns:p14="http://schemas.microsoft.com/office/powerpoint/2010/main" val="3644617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10943-0098-8E42-B115-2E9E4667975A}" type="slidenum">
              <a:rPr lang="en-US" smtClean="0"/>
              <a:t>21</a:t>
            </a:fld>
            <a:endParaRPr lang="en-US"/>
          </a:p>
        </p:txBody>
      </p:sp>
    </p:spTree>
    <p:extLst>
      <p:ext uri="{BB962C8B-B14F-4D97-AF65-F5344CB8AC3E}">
        <p14:creationId xmlns:p14="http://schemas.microsoft.com/office/powerpoint/2010/main" val="1485238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17A91-5A32-424D-81CD-6080808B4FB3}" type="slidenum">
              <a:rPr lang="en-US" smtClean="0"/>
              <a:t>37</a:t>
            </a:fld>
            <a:endParaRPr lang="en-US"/>
          </a:p>
        </p:txBody>
      </p:sp>
    </p:spTree>
    <p:extLst>
      <p:ext uri="{BB962C8B-B14F-4D97-AF65-F5344CB8AC3E}">
        <p14:creationId xmlns:p14="http://schemas.microsoft.com/office/powerpoint/2010/main" val="3717485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17A91-5A32-424D-81CD-6080808B4FB3}" type="slidenum">
              <a:rPr lang="en-US" smtClean="0"/>
              <a:t>44</a:t>
            </a:fld>
            <a:endParaRPr lang="en-US"/>
          </a:p>
        </p:txBody>
      </p:sp>
    </p:spTree>
    <p:extLst>
      <p:ext uri="{BB962C8B-B14F-4D97-AF65-F5344CB8AC3E}">
        <p14:creationId xmlns:p14="http://schemas.microsoft.com/office/powerpoint/2010/main" val="2083869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17A91-5A32-424D-81CD-6080808B4FB3}" type="slidenum">
              <a:rPr lang="en-US" smtClean="0"/>
              <a:t>49</a:t>
            </a:fld>
            <a:endParaRPr lang="en-US"/>
          </a:p>
        </p:txBody>
      </p:sp>
    </p:spTree>
    <p:extLst>
      <p:ext uri="{BB962C8B-B14F-4D97-AF65-F5344CB8AC3E}">
        <p14:creationId xmlns:p14="http://schemas.microsoft.com/office/powerpoint/2010/main" val="2397303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17A91-5A32-424D-81CD-6080808B4FB3}" type="slidenum">
              <a:rPr lang="en-US" smtClean="0"/>
              <a:t>52</a:t>
            </a:fld>
            <a:endParaRPr lang="en-US"/>
          </a:p>
        </p:txBody>
      </p:sp>
    </p:spTree>
    <p:extLst>
      <p:ext uri="{BB962C8B-B14F-4D97-AF65-F5344CB8AC3E}">
        <p14:creationId xmlns:p14="http://schemas.microsoft.com/office/powerpoint/2010/main" val="2375544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17A91-5A32-424D-81CD-6080808B4FB3}" type="slidenum">
              <a:rPr lang="en-US" smtClean="0"/>
              <a:t>57</a:t>
            </a:fld>
            <a:endParaRPr lang="en-US"/>
          </a:p>
        </p:txBody>
      </p:sp>
    </p:spTree>
    <p:extLst>
      <p:ext uri="{BB962C8B-B14F-4D97-AF65-F5344CB8AC3E}">
        <p14:creationId xmlns:p14="http://schemas.microsoft.com/office/powerpoint/2010/main" val="2900177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17A91-5A32-424D-81CD-6080808B4FB3}" type="slidenum">
              <a:rPr lang="en-US" smtClean="0"/>
              <a:t>75</a:t>
            </a:fld>
            <a:endParaRPr lang="en-US"/>
          </a:p>
        </p:txBody>
      </p:sp>
    </p:spTree>
    <p:extLst>
      <p:ext uri="{BB962C8B-B14F-4D97-AF65-F5344CB8AC3E}">
        <p14:creationId xmlns:p14="http://schemas.microsoft.com/office/powerpoint/2010/main" val="1741948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2/2/26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2/2/26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2/2/26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2/2/26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2/2/26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2/2/26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2/2/26</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3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svg"/><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24.svg"/></Relationships>
</file>

<file path=ppt/slides/_rels/slide3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svg"/><Relationship Id="rId4" Type="http://schemas.openxmlformats.org/officeDocument/2006/relationships/image" Target="../media/image3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41.svg"/><Relationship Id="rId4" Type="http://schemas.openxmlformats.org/officeDocument/2006/relationships/image" Target="../media/image40.png"/></Relationships>
</file>

<file path=ppt/slides/_rels/slide4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8.svg"/><Relationship Id="rId7" Type="http://schemas.openxmlformats.org/officeDocument/2006/relationships/image" Target="../media/image72.sv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svg"/><Relationship Id="rId4" Type="http://schemas.openxmlformats.org/officeDocument/2006/relationships/image" Target="../media/image69.png"/></Relationships>
</file>

<file path=ppt/slides/_rels/slide7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CD1DF-59B8-729F-D607-959C07C71A18}"/>
              </a:ext>
            </a:extLst>
          </p:cNvPr>
          <p:cNvSpPr>
            <a:spLocks noGrp="1"/>
          </p:cNvSpPr>
          <p:nvPr>
            <p:ph type="ctrTitle"/>
          </p:nvPr>
        </p:nvSpPr>
        <p:spPr/>
        <p:txBody>
          <a:bodyPr/>
          <a:lstStyle/>
          <a:p>
            <a:r>
              <a:rPr lang="fr-FR" b="1" noProof="1"/>
              <a:t>Ephesiens</a:t>
            </a:r>
            <a:endParaRPr lang="fr-FR" noProof="1"/>
          </a:p>
        </p:txBody>
      </p:sp>
    </p:spTree>
    <p:extLst>
      <p:ext uri="{BB962C8B-B14F-4D97-AF65-F5344CB8AC3E}">
        <p14:creationId xmlns:p14="http://schemas.microsoft.com/office/powerpoint/2010/main" val="2302307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sp>
        <p:nvSpPr>
          <p:cNvPr id="11"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cxnSp>
        <p:nvCxnSpPr>
          <p:cNvPr id="13" name="Straight Connector 12">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76C6AD1-9296-FB23-DE30-2B49FC3ED575}"/>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fr-FR" b="1" kern="1200" cap="all" spc="200" baseline="0" noProof="1">
                <a:solidFill>
                  <a:schemeClr val="tx1">
                    <a:lumMod val="95000"/>
                    <a:lumOff val="5000"/>
                  </a:schemeClr>
                </a:solidFill>
                <a:latin typeface="+mj-lt"/>
                <a:ea typeface="+mj-ea"/>
                <a:cs typeface="+mj-cs"/>
              </a:rPr>
              <a:t>Deuxième voyage missionnaire de Paul</a:t>
            </a:r>
          </a:p>
        </p:txBody>
      </p:sp>
      <p:pic>
        <p:nvPicPr>
          <p:cNvPr id="4" name="Picture 3" descr="A map of the mediterranean sea&#10;&#10;AI-generated content may be incorrect.">
            <a:extLst>
              <a:ext uri="{FF2B5EF4-FFF2-40B4-BE49-F238E27FC236}">
                <a16:creationId xmlns:a16="http://schemas.microsoft.com/office/drawing/2014/main" id="{09CDEEAB-CC94-85AC-9716-D172951AB448}"/>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2" y="11"/>
            <a:ext cx="12191980" cy="4571990"/>
          </a:xfrm>
          <a:prstGeom prst="rect">
            <a:avLst/>
          </a:prstGeom>
        </p:spPr>
      </p:pic>
    </p:spTree>
    <p:extLst>
      <p:ext uri="{BB962C8B-B14F-4D97-AF65-F5344CB8AC3E}">
        <p14:creationId xmlns:p14="http://schemas.microsoft.com/office/powerpoint/2010/main" val="3517234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sp>
        <p:nvSpPr>
          <p:cNvPr id="20"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cxnSp>
        <p:nvCxnSpPr>
          <p:cNvPr id="22" name="Straight Connector 21">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81847C8-B847-D76F-5C78-D613D440627C}"/>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fr-FR" b="1" kern="1200" cap="all" spc="200" baseline="0" noProof="1">
                <a:solidFill>
                  <a:schemeClr val="tx1">
                    <a:lumMod val="95000"/>
                    <a:lumOff val="5000"/>
                  </a:schemeClr>
                </a:solidFill>
                <a:latin typeface="+mj-lt"/>
                <a:ea typeface="+mj-ea"/>
                <a:cs typeface="+mj-cs"/>
              </a:rPr>
              <a:t>Troisième voyage missionnaire de Paul</a:t>
            </a:r>
            <a:endParaRPr lang="fr-FR" kern="1200" cap="all" spc="200" baseline="0" noProof="1">
              <a:solidFill>
                <a:schemeClr val="tx1">
                  <a:lumMod val="95000"/>
                  <a:lumOff val="5000"/>
                </a:schemeClr>
              </a:solidFill>
              <a:latin typeface="+mj-lt"/>
              <a:ea typeface="+mj-ea"/>
              <a:cs typeface="+mj-cs"/>
            </a:endParaRPr>
          </a:p>
        </p:txBody>
      </p:sp>
      <p:pic>
        <p:nvPicPr>
          <p:cNvPr id="4" name="Content Placeholder 3" descr="A map of the mediterranean sea&#10;&#10;AI-generated content may be incorrect.">
            <a:extLst>
              <a:ext uri="{FF2B5EF4-FFF2-40B4-BE49-F238E27FC236}">
                <a16:creationId xmlns:a16="http://schemas.microsoft.com/office/drawing/2014/main" id="{C66D4BDE-EE9C-542B-3AD9-7F7B3B9B12D7}"/>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20" y="10"/>
            <a:ext cx="12191980" cy="4571990"/>
          </a:xfrm>
          <a:prstGeom prst="rect">
            <a:avLst/>
          </a:prstGeom>
        </p:spPr>
      </p:pic>
    </p:spTree>
    <p:extLst>
      <p:ext uri="{BB962C8B-B14F-4D97-AF65-F5344CB8AC3E}">
        <p14:creationId xmlns:p14="http://schemas.microsoft.com/office/powerpoint/2010/main" val="78917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8D1E2-1173-47B7-90A5-75B134B11D06}"/>
              </a:ext>
            </a:extLst>
          </p:cNvPr>
          <p:cNvSpPr>
            <a:spLocks noGrp="1"/>
          </p:cNvSpPr>
          <p:nvPr>
            <p:ph type="title"/>
          </p:nvPr>
        </p:nvSpPr>
        <p:spPr/>
        <p:txBody>
          <a:bodyPr/>
          <a:lstStyle/>
          <a:p>
            <a:r>
              <a:rPr lang="fr-FR" noProof="1"/>
              <a:t>Éphèse  </a:t>
            </a:r>
          </a:p>
        </p:txBody>
      </p:sp>
      <p:sp>
        <p:nvSpPr>
          <p:cNvPr id="3" name="Content Placeholder 2">
            <a:extLst>
              <a:ext uri="{FF2B5EF4-FFF2-40B4-BE49-F238E27FC236}">
                <a16:creationId xmlns:a16="http://schemas.microsoft.com/office/drawing/2014/main" id="{44CC4588-449D-ACEA-E521-CC13EFA7E2C6}"/>
              </a:ext>
            </a:extLst>
          </p:cNvPr>
          <p:cNvSpPr>
            <a:spLocks noGrp="1"/>
          </p:cNvSpPr>
          <p:nvPr>
            <p:ph idx="1"/>
          </p:nvPr>
        </p:nvSpPr>
        <p:spPr/>
        <p:txBody>
          <a:bodyPr>
            <a:normAutofit fontScale="92500"/>
          </a:bodyPr>
          <a:lstStyle/>
          <a:p>
            <a:r>
              <a:rPr lang="fr-FR" noProof="1"/>
              <a:t>Éphèse est une ville grecque libre (autonome) située à la bouche du fleuve Caÿstre, qui se jette dans la mer Égée (en Turquie moderne). C'est la plus grande ville d'Asie Mineure, avec une </a:t>
            </a:r>
            <a:r>
              <a:rPr lang="fr-FR" b="1" noProof="1"/>
              <a:t>population d'environ 250 000 habitants</a:t>
            </a:r>
            <a:r>
              <a:rPr lang="fr-FR" noProof="1"/>
              <a:t>. De nombreux Juifs vivent dans la ville. C'est la troisième plus grande ville de l'Empire romain après Rome et Alexandrie. En termes humains, c’est probablement une des plus belles villes du monde.</a:t>
            </a:r>
          </a:p>
          <a:p>
            <a:r>
              <a:rPr lang="fr-FR" noProof="1"/>
              <a:t> </a:t>
            </a:r>
          </a:p>
          <a:p>
            <a:r>
              <a:rPr lang="fr-FR" noProof="1"/>
              <a:t>Éphèse est une ville portuaire qui constitue un </a:t>
            </a:r>
            <a:r>
              <a:rPr lang="fr-FR" b="1" noProof="1"/>
              <a:t>centre majeur pour le commerce</a:t>
            </a:r>
            <a:r>
              <a:rPr lang="fr-FR" noProof="1"/>
              <a:t>, la richesse, la politique et la religion de toute la région. Éphèse relie la région orientale à la région occidentale. </a:t>
            </a:r>
            <a:r>
              <a:rPr lang="fr-FR" b="1" noProof="1"/>
              <a:t>C'est une plaque tournante pour toutes les communications en Asie</a:t>
            </a:r>
            <a:r>
              <a:rPr lang="fr-FR" noProof="1"/>
              <a:t>. L’université des messagers de l'empereur est basée à Éphèse. Comme toutes les villes qui servent de porte d'entrée à la région, Éphèse est </a:t>
            </a:r>
            <a:r>
              <a:rPr lang="fr-FR" i="1" noProof="1"/>
              <a:t>cosmopolite</a:t>
            </a:r>
            <a:r>
              <a:rPr lang="fr-FR" noProof="1"/>
              <a:t> et </a:t>
            </a:r>
            <a:r>
              <a:rPr lang="fr-FR" i="1" noProof="1"/>
              <a:t>multiethnique</a:t>
            </a:r>
            <a:r>
              <a:rPr lang="fr-FR" noProof="1"/>
              <a:t>. Il n'y a aucun signe de troubles juifs à Éphèse. En conséquence, les Juifs sont autorisés à pratiquer librement leur religion.</a:t>
            </a:r>
          </a:p>
        </p:txBody>
      </p:sp>
    </p:spTree>
    <p:extLst>
      <p:ext uri="{BB962C8B-B14F-4D97-AF65-F5344CB8AC3E}">
        <p14:creationId xmlns:p14="http://schemas.microsoft.com/office/powerpoint/2010/main" val="3470714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4381B-D62C-5E7D-5BE9-0C7C77C153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B4CD9F-ECA7-D047-1FDF-7619C0D6A1D1}"/>
              </a:ext>
            </a:extLst>
          </p:cNvPr>
          <p:cNvSpPr>
            <a:spLocks noGrp="1"/>
          </p:cNvSpPr>
          <p:nvPr>
            <p:ph type="title"/>
          </p:nvPr>
        </p:nvSpPr>
        <p:spPr/>
        <p:txBody>
          <a:bodyPr/>
          <a:lstStyle/>
          <a:p>
            <a:r>
              <a:rPr lang="fr-FR" noProof="1"/>
              <a:t>Éphèse  </a:t>
            </a:r>
          </a:p>
        </p:txBody>
      </p:sp>
      <p:sp>
        <p:nvSpPr>
          <p:cNvPr id="3" name="Content Placeholder 2">
            <a:extLst>
              <a:ext uri="{FF2B5EF4-FFF2-40B4-BE49-F238E27FC236}">
                <a16:creationId xmlns:a16="http://schemas.microsoft.com/office/drawing/2014/main" id="{7DA5B87B-7640-24FC-118D-585EA52412C0}"/>
              </a:ext>
            </a:extLst>
          </p:cNvPr>
          <p:cNvSpPr>
            <a:spLocks noGrp="1"/>
          </p:cNvSpPr>
          <p:nvPr>
            <p:ph idx="1"/>
          </p:nvPr>
        </p:nvSpPr>
        <p:spPr/>
        <p:txBody>
          <a:bodyPr>
            <a:normAutofit lnSpcReduction="10000"/>
          </a:bodyPr>
          <a:lstStyle/>
          <a:p>
            <a:r>
              <a:rPr lang="fr-FR" noProof="1"/>
              <a:t>L'immense temple dédié à Artémis se trouve à Éphèse. Il a fallu 220 ans pour construire ce temple, qui se dresse aujourd'hui comme un monument imposant dédié à la religion de la ville. Cela reflète </a:t>
            </a:r>
            <a:r>
              <a:rPr lang="fr-FR" b="1" noProof="1"/>
              <a:t>le rôle d'Éphèse en tant que centre de pratiques occultes et de magie.</a:t>
            </a:r>
            <a:r>
              <a:rPr lang="fr-FR" noProof="1"/>
              <a:t> Cinquante autres idoles sont aussi adorées. Les habitants de cette région sont animistes. Ils utilisent les pratiques occultes et la magie pour manipuler le monde des esprits. Artémis et son culte constituent une partie extrêmement importante de l'identité culturelle des Éphésiens.</a:t>
            </a:r>
          </a:p>
          <a:p>
            <a:r>
              <a:rPr lang="fr-FR" noProof="1"/>
              <a:t> </a:t>
            </a:r>
          </a:p>
          <a:p>
            <a:r>
              <a:rPr lang="fr-FR" noProof="1"/>
              <a:t>En général, les Éphésiens utilisent des formes de magie pour se protéger du monde des esprits et préserver leur paix. Si vous connaissez la bonne magie, vous pouvez contrôler les esprits pour qu'ils vous aident dans leur conception du monde. Les Éphésiens invoquent Artémis et son grand pouvoir pour les aider, mais ils invoquent aussi d'autres idoles. Toute pratique efficace est considérée comme acceptable.</a:t>
            </a:r>
          </a:p>
        </p:txBody>
      </p:sp>
    </p:spTree>
    <p:extLst>
      <p:ext uri="{BB962C8B-B14F-4D97-AF65-F5344CB8AC3E}">
        <p14:creationId xmlns:p14="http://schemas.microsoft.com/office/powerpoint/2010/main" val="1739181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F1BB1-2706-9731-1451-C2CCD7B6762A}"/>
              </a:ext>
            </a:extLst>
          </p:cNvPr>
          <p:cNvSpPr>
            <a:spLocks noGrp="1"/>
          </p:cNvSpPr>
          <p:nvPr>
            <p:ph type="title"/>
          </p:nvPr>
        </p:nvSpPr>
        <p:spPr/>
        <p:txBody>
          <a:bodyPr/>
          <a:lstStyle/>
          <a:p>
            <a:r>
              <a:rPr lang="fr-FR" noProof="1"/>
              <a:t>PLAN DU LIVRE : </a:t>
            </a:r>
          </a:p>
        </p:txBody>
      </p:sp>
      <p:sp>
        <p:nvSpPr>
          <p:cNvPr id="3" name="Content Placeholder 2">
            <a:extLst>
              <a:ext uri="{FF2B5EF4-FFF2-40B4-BE49-F238E27FC236}">
                <a16:creationId xmlns:a16="http://schemas.microsoft.com/office/drawing/2014/main" id="{32F95768-8FF9-AAE9-3C43-79EBDA17BEFB}"/>
              </a:ext>
            </a:extLst>
          </p:cNvPr>
          <p:cNvSpPr>
            <a:spLocks noGrp="1"/>
          </p:cNvSpPr>
          <p:nvPr>
            <p:ph idx="1"/>
          </p:nvPr>
        </p:nvSpPr>
        <p:spPr/>
        <p:txBody>
          <a:bodyPr>
            <a:normAutofit fontScale="92500" lnSpcReduction="10000"/>
          </a:bodyPr>
          <a:lstStyle/>
          <a:p>
            <a:r>
              <a:rPr lang="fr-FR" b="1" noProof="1"/>
              <a:t>Salutations</a:t>
            </a:r>
            <a:r>
              <a:rPr lang="fr-FR" noProof="1"/>
              <a:t>………….....1.1–2</a:t>
            </a:r>
          </a:p>
          <a:p>
            <a:r>
              <a:rPr lang="fr-FR" b="1" noProof="1"/>
              <a:t>Introduction</a:t>
            </a:r>
            <a:r>
              <a:rPr lang="fr-FR" noProof="1"/>
              <a:t>…………...1.3–14</a:t>
            </a:r>
          </a:p>
          <a:p>
            <a:pPr lvl="1"/>
            <a:r>
              <a:rPr lang="fr-FR" noProof="1"/>
              <a:t>Choisis par le Père…………...3–6</a:t>
            </a:r>
          </a:p>
          <a:p>
            <a:pPr lvl="1"/>
            <a:r>
              <a:rPr lang="fr-FR" noProof="1"/>
              <a:t>Sauvés par le Fils……………...7–12</a:t>
            </a:r>
          </a:p>
          <a:p>
            <a:pPr lvl="1"/>
            <a:r>
              <a:rPr lang="fr-FR" noProof="1"/>
              <a:t>Scellés par l'Esprit…………….13–14</a:t>
            </a:r>
          </a:p>
          <a:p>
            <a:r>
              <a:rPr lang="fr-FR" b="1" noProof="1"/>
              <a:t>La prière de Paul</a:t>
            </a:r>
            <a:r>
              <a:rPr lang="fr-FR" noProof="1"/>
              <a:t>……….1.15–22</a:t>
            </a:r>
          </a:p>
          <a:p>
            <a:r>
              <a:rPr lang="fr-FR" b="1" noProof="1"/>
              <a:t>Le corps du Christ</a:t>
            </a:r>
            <a:r>
              <a:rPr lang="fr-FR" noProof="1"/>
              <a:t>…...2.1–6.9</a:t>
            </a:r>
          </a:p>
          <a:p>
            <a:pPr lvl="1"/>
            <a:r>
              <a:rPr lang="fr-FR" noProof="1"/>
              <a:t>La création de l’Église (son identité)………. 2.1–3.21</a:t>
            </a:r>
          </a:p>
          <a:p>
            <a:pPr lvl="1"/>
            <a:r>
              <a:rPr lang="fr-FR" noProof="1"/>
              <a:t>La marche de l’Église (sa pratique)………… 4.1–6.9</a:t>
            </a:r>
          </a:p>
          <a:p>
            <a:r>
              <a:rPr lang="fr-FR" b="1" noProof="1"/>
              <a:t>Conclusion</a:t>
            </a:r>
            <a:r>
              <a:rPr lang="fr-FR" noProof="1"/>
              <a:t>…………......6.10–20</a:t>
            </a:r>
          </a:p>
          <a:p>
            <a:r>
              <a:rPr lang="fr-FR" b="1" noProof="1"/>
              <a:t>Au revoir</a:t>
            </a:r>
            <a:r>
              <a:rPr lang="fr-FR" noProof="1"/>
              <a:t>…………..........6.21–24</a:t>
            </a:r>
          </a:p>
          <a:p>
            <a:endParaRPr lang="fr-FR" noProof="1"/>
          </a:p>
        </p:txBody>
      </p:sp>
    </p:spTree>
    <p:extLst>
      <p:ext uri="{BB962C8B-B14F-4D97-AF65-F5344CB8AC3E}">
        <p14:creationId xmlns:p14="http://schemas.microsoft.com/office/powerpoint/2010/main" val="2555779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EA530-84A7-4269-957D-0F5C0CA3B72A}"/>
              </a:ext>
            </a:extLst>
          </p:cNvPr>
          <p:cNvSpPr>
            <a:spLocks noGrp="1"/>
          </p:cNvSpPr>
          <p:nvPr>
            <p:ph type="title"/>
          </p:nvPr>
        </p:nvSpPr>
        <p:spPr/>
        <p:txBody>
          <a:bodyPr/>
          <a:lstStyle/>
          <a:p>
            <a:r>
              <a:rPr lang="fr-FR" noProof="1"/>
              <a:t>PLAN DU LIVRE : </a:t>
            </a:r>
          </a:p>
        </p:txBody>
      </p:sp>
      <p:sp>
        <p:nvSpPr>
          <p:cNvPr id="3" name="Content Placeholder 2">
            <a:extLst>
              <a:ext uri="{FF2B5EF4-FFF2-40B4-BE49-F238E27FC236}">
                <a16:creationId xmlns:a16="http://schemas.microsoft.com/office/drawing/2014/main" id="{0AFD4830-55D0-0B91-DF59-85A6D608A11B}"/>
              </a:ext>
            </a:extLst>
          </p:cNvPr>
          <p:cNvSpPr>
            <a:spLocks noGrp="1"/>
          </p:cNvSpPr>
          <p:nvPr>
            <p:ph idx="1"/>
          </p:nvPr>
        </p:nvSpPr>
        <p:spPr/>
        <p:txBody>
          <a:bodyPr>
            <a:normAutofit fontScale="85000" lnSpcReduction="20000"/>
          </a:bodyPr>
          <a:lstStyle/>
          <a:p>
            <a:r>
              <a:rPr lang="fr-FR" sz="2400" b="1" noProof="1"/>
              <a:t>L’appel de l’Église</a:t>
            </a:r>
            <a:r>
              <a:rPr lang="fr-FR" sz="2400" noProof="1"/>
              <a:t>…………. (1–3)</a:t>
            </a:r>
          </a:p>
          <a:p>
            <a:pPr lvl="1"/>
            <a:r>
              <a:rPr lang="fr-FR" sz="2000" noProof="1"/>
              <a:t>Introduction…………. (1.1–2)</a:t>
            </a:r>
          </a:p>
          <a:p>
            <a:pPr lvl="1"/>
            <a:r>
              <a:rPr lang="fr-FR" sz="2000" noProof="1"/>
              <a:t>Les bénédictions de Dieu…………. (1.3–14)</a:t>
            </a:r>
          </a:p>
          <a:p>
            <a:pPr lvl="1"/>
            <a:r>
              <a:rPr lang="fr-FR" sz="2000" noProof="1"/>
              <a:t>La prière de Paul…………. (1.15–23)</a:t>
            </a:r>
          </a:p>
          <a:p>
            <a:pPr lvl="1"/>
            <a:r>
              <a:rPr lang="fr-FR" sz="2000" noProof="1"/>
              <a:t>Une nouvelle identité en Christ…………. (2.1–22)</a:t>
            </a:r>
          </a:p>
          <a:p>
            <a:pPr lvl="1"/>
            <a:r>
              <a:rPr lang="fr-FR" sz="2000" noProof="1"/>
              <a:t>Le mystère de l’Église…………. (3.1–13)</a:t>
            </a:r>
          </a:p>
          <a:p>
            <a:pPr lvl="1"/>
            <a:r>
              <a:rPr lang="fr-FR" sz="2000" noProof="1"/>
              <a:t>La prière pour l’amour…………. (3.14–21)</a:t>
            </a:r>
          </a:p>
          <a:p>
            <a:r>
              <a:rPr lang="fr-FR" sz="2400" b="1" noProof="1"/>
              <a:t>La marche de l’Église</a:t>
            </a:r>
            <a:r>
              <a:rPr lang="fr-FR" sz="2400" noProof="1"/>
              <a:t> (4–6)</a:t>
            </a:r>
          </a:p>
          <a:p>
            <a:pPr lvl="1"/>
            <a:r>
              <a:rPr lang="fr-FR" noProof="1"/>
              <a:t>Une marche dans l’unité…………. (4.1–16)</a:t>
            </a:r>
          </a:p>
          <a:p>
            <a:pPr lvl="1"/>
            <a:r>
              <a:rPr lang="fr-FR" noProof="1"/>
              <a:t>Une marche dans la sainteté…………. (4.17–32)</a:t>
            </a:r>
          </a:p>
          <a:p>
            <a:pPr lvl="1"/>
            <a:r>
              <a:rPr lang="fr-FR" noProof="1"/>
              <a:t>Une marche dans l’amour…………. (5.1–6)</a:t>
            </a:r>
          </a:p>
          <a:p>
            <a:pPr lvl="1"/>
            <a:r>
              <a:rPr lang="fr-FR" noProof="1"/>
              <a:t>Une marche dans la lumière…………. (5.7–14)</a:t>
            </a:r>
          </a:p>
          <a:p>
            <a:pPr lvl="1"/>
            <a:r>
              <a:rPr lang="fr-FR" noProof="1"/>
              <a:t>Une marche dans la sagesse…………. (5.15–6.9)</a:t>
            </a:r>
          </a:p>
          <a:p>
            <a:pPr lvl="1"/>
            <a:r>
              <a:rPr lang="fr-FR" noProof="1"/>
              <a:t>Tenez ferme dans le Christ…………. (6.10–20)</a:t>
            </a:r>
          </a:p>
          <a:p>
            <a:pPr lvl="1"/>
            <a:r>
              <a:rPr lang="fr-FR" noProof="1"/>
              <a:t>Conclusion…………. (6.21–24)</a:t>
            </a:r>
          </a:p>
          <a:p>
            <a:endParaRPr lang="fr-FR" noProof="1"/>
          </a:p>
        </p:txBody>
      </p:sp>
    </p:spTree>
    <p:extLst>
      <p:ext uri="{BB962C8B-B14F-4D97-AF65-F5344CB8AC3E}">
        <p14:creationId xmlns:p14="http://schemas.microsoft.com/office/powerpoint/2010/main" val="934102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4B0C-8BE4-EEBC-3240-ECFC6D0BFE24}"/>
              </a:ext>
            </a:extLst>
          </p:cNvPr>
          <p:cNvSpPr>
            <a:spLocks noGrp="1"/>
          </p:cNvSpPr>
          <p:nvPr>
            <p:ph type="title"/>
          </p:nvPr>
        </p:nvSpPr>
        <p:spPr/>
        <p:txBody>
          <a:bodyPr/>
          <a:lstStyle/>
          <a:p>
            <a:r>
              <a:rPr lang="fr-FR" noProof="1"/>
              <a:t>Introduction</a:t>
            </a:r>
          </a:p>
        </p:txBody>
      </p:sp>
      <p:sp>
        <p:nvSpPr>
          <p:cNvPr id="3" name="Content Placeholder 2">
            <a:extLst>
              <a:ext uri="{FF2B5EF4-FFF2-40B4-BE49-F238E27FC236}">
                <a16:creationId xmlns:a16="http://schemas.microsoft.com/office/drawing/2014/main" id="{7A0C0A6A-A666-61F4-293E-693DE0D6344F}"/>
              </a:ext>
            </a:extLst>
          </p:cNvPr>
          <p:cNvSpPr>
            <a:spLocks noGrp="1"/>
          </p:cNvSpPr>
          <p:nvPr>
            <p:ph idx="1"/>
          </p:nvPr>
        </p:nvSpPr>
        <p:spPr/>
        <p:txBody>
          <a:bodyPr/>
          <a:lstStyle/>
          <a:p>
            <a:r>
              <a:rPr lang="fr-FR" noProof="1"/>
              <a:t>Auteur et date</a:t>
            </a:r>
          </a:p>
          <a:p>
            <a:pPr lvl="1"/>
            <a:r>
              <a:rPr lang="fr-FR" noProof="1"/>
              <a:t>Paul (1.1 et 3.1)</a:t>
            </a:r>
          </a:p>
          <a:p>
            <a:pPr lvl="1"/>
            <a:r>
              <a:rPr lang="fr-FR" noProof="1"/>
              <a:t>Entre 60 et 62</a:t>
            </a:r>
          </a:p>
          <a:p>
            <a:r>
              <a:rPr lang="fr-FR" noProof="1"/>
              <a:t>Auditoire</a:t>
            </a:r>
          </a:p>
          <a:p>
            <a:pPr lvl="1"/>
            <a:r>
              <a:rPr lang="fr-FR" noProof="1"/>
              <a:t>Toute la région</a:t>
            </a:r>
          </a:p>
          <a:p>
            <a:pPr lvl="1"/>
            <a:r>
              <a:rPr lang="fr-FR" noProof="1"/>
              <a:t>Aux Éphésiens</a:t>
            </a:r>
          </a:p>
          <a:p>
            <a:pPr marL="128016" lvl="1" indent="0">
              <a:buNone/>
            </a:pPr>
            <a:endParaRPr lang="fr-FR" noProof="1"/>
          </a:p>
          <a:p>
            <a:pPr marL="128016" lvl="1" indent="0">
              <a:buNone/>
            </a:pPr>
            <a:r>
              <a:rPr lang="fr-FR" b="1" u="sng" noProof="1"/>
              <a:t>Paul a écrit cette lettre spécifiquement à l'Église d'Éphèse, tout en souhaitant qu'elle soit partagée avec tous les croyants de la région</a:t>
            </a:r>
            <a:r>
              <a:rPr lang="fr-FR" noProof="1"/>
              <a:t>. </a:t>
            </a:r>
          </a:p>
        </p:txBody>
      </p:sp>
    </p:spTree>
    <p:extLst>
      <p:ext uri="{BB962C8B-B14F-4D97-AF65-F5344CB8AC3E}">
        <p14:creationId xmlns:p14="http://schemas.microsoft.com/office/powerpoint/2010/main" val="309979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A7F2-72F1-1F15-B909-33660FA6E516}"/>
              </a:ext>
            </a:extLst>
          </p:cNvPr>
          <p:cNvSpPr>
            <a:spLocks noGrp="1"/>
          </p:cNvSpPr>
          <p:nvPr>
            <p:ph type="title"/>
          </p:nvPr>
        </p:nvSpPr>
        <p:spPr/>
        <p:txBody>
          <a:bodyPr/>
          <a:lstStyle/>
          <a:p>
            <a:r>
              <a:rPr lang="fr-FR" noProof="1"/>
              <a:t>Introduction</a:t>
            </a:r>
          </a:p>
        </p:txBody>
      </p:sp>
      <p:sp>
        <p:nvSpPr>
          <p:cNvPr id="3" name="Content Placeholder 2">
            <a:extLst>
              <a:ext uri="{FF2B5EF4-FFF2-40B4-BE49-F238E27FC236}">
                <a16:creationId xmlns:a16="http://schemas.microsoft.com/office/drawing/2014/main" id="{5B3052D9-7B05-6FA8-5BE9-03B0AF61245C}"/>
              </a:ext>
            </a:extLst>
          </p:cNvPr>
          <p:cNvSpPr>
            <a:spLocks noGrp="1"/>
          </p:cNvSpPr>
          <p:nvPr>
            <p:ph idx="1"/>
          </p:nvPr>
        </p:nvSpPr>
        <p:spPr/>
        <p:txBody>
          <a:bodyPr/>
          <a:lstStyle/>
          <a:p>
            <a:r>
              <a:rPr lang="fr-FR" noProof="1"/>
              <a:t>But</a:t>
            </a:r>
          </a:p>
          <a:p>
            <a:pPr lvl="1"/>
            <a:r>
              <a:rPr lang="fr-FR" noProof="1"/>
              <a:t>Paul clarifie à nouveau leur identité en Christ. </a:t>
            </a:r>
          </a:p>
          <a:p>
            <a:pPr lvl="1"/>
            <a:r>
              <a:rPr lang="fr-FR" noProof="1"/>
              <a:t>Paul veut qu'ils comprennent qu'ils ont déjà tout ce dont ils ont besoin pour résister aux forces spirituelles maléfiques. </a:t>
            </a:r>
          </a:p>
          <a:p>
            <a:pPr lvl="1"/>
            <a:r>
              <a:rPr lang="fr-FR" noProof="1"/>
              <a:t>Paul explique la nature mystérieuse de l'Église en tant que nouvelle création et sa relation avec Jésus. </a:t>
            </a:r>
          </a:p>
          <a:p>
            <a:pPr lvl="1"/>
            <a:r>
              <a:rPr lang="fr-FR" noProof="1"/>
              <a:t>Paul aborde l'objectif de la diversité des rôles et des dons dans cette nouvelle création. </a:t>
            </a:r>
          </a:p>
          <a:p>
            <a:pPr lvl="1"/>
            <a:r>
              <a:rPr lang="fr-FR" noProof="1"/>
              <a:t>Ils ont été encouragés à s'aimer davantage dans toute la vérité. </a:t>
            </a:r>
          </a:p>
          <a:p>
            <a:pPr lvl="1"/>
            <a:r>
              <a:rPr lang="fr-FR" noProof="1"/>
              <a:t>Ce qui rend un mariage sacré, des parents sacrés et des relations maître-esclave saines.</a:t>
            </a:r>
          </a:p>
          <a:p>
            <a:pPr lvl="1"/>
            <a:r>
              <a:rPr lang="fr-FR" noProof="1"/>
              <a:t>L’importance de la prière et de la louange dans l’Église.</a:t>
            </a:r>
          </a:p>
          <a:p>
            <a:pPr lvl="1"/>
            <a:endParaRPr lang="fr-FR" noProof="1"/>
          </a:p>
        </p:txBody>
      </p:sp>
    </p:spTree>
    <p:extLst>
      <p:ext uri="{BB962C8B-B14F-4D97-AF65-F5344CB8AC3E}">
        <p14:creationId xmlns:p14="http://schemas.microsoft.com/office/powerpoint/2010/main" val="1531846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943B0-49EF-267F-52C8-23A1126C0CC2}"/>
              </a:ext>
            </a:extLst>
          </p:cNvPr>
          <p:cNvSpPr>
            <a:spLocks noGrp="1"/>
          </p:cNvSpPr>
          <p:nvPr>
            <p:ph type="title"/>
          </p:nvPr>
        </p:nvSpPr>
        <p:spPr/>
        <p:txBody>
          <a:bodyPr/>
          <a:lstStyle/>
          <a:p>
            <a:r>
              <a:rPr lang="fr-FR" noProof="1"/>
              <a:t>Une phrase – en christ</a:t>
            </a:r>
          </a:p>
        </p:txBody>
      </p:sp>
      <p:sp>
        <p:nvSpPr>
          <p:cNvPr id="3" name="Content Placeholder 2">
            <a:extLst>
              <a:ext uri="{FF2B5EF4-FFF2-40B4-BE49-F238E27FC236}">
                <a16:creationId xmlns:a16="http://schemas.microsoft.com/office/drawing/2014/main" id="{299D0376-E642-4510-2815-14E0793AB63C}"/>
              </a:ext>
            </a:extLst>
          </p:cNvPr>
          <p:cNvSpPr>
            <a:spLocks noGrp="1"/>
          </p:cNvSpPr>
          <p:nvPr>
            <p:ph idx="1"/>
          </p:nvPr>
        </p:nvSpPr>
        <p:spPr/>
        <p:txBody>
          <a:bodyPr/>
          <a:lstStyle/>
          <a:p>
            <a:r>
              <a:rPr lang="fr-FR" noProof="1"/>
              <a:t>Paul utilise cette expression 51 fois dans ses lettres. </a:t>
            </a:r>
          </a:p>
          <a:p>
            <a:r>
              <a:rPr lang="fr-FR" noProof="1"/>
              <a:t>Paul utilise cette expression 19 fois dans Éphésiens </a:t>
            </a:r>
          </a:p>
          <a:p>
            <a:endParaRPr lang="fr-FR" noProof="1"/>
          </a:p>
          <a:p>
            <a:r>
              <a:rPr lang="fr-FR" noProof="1"/>
              <a:t>Par conséquent, Paul veut qu'on comprenne bien notre merveilleuse identité en Christ. Lorsqu'on se concentre sur notre identité, notre marche s'améliore. Mais lorsqu'on se concentre d'abord sur notre marche, celle-ci empire. </a:t>
            </a:r>
          </a:p>
          <a:p>
            <a:endParaRPr lang="fr-FR" noProof="1"/>
          </a:p>
          <a:p>
            <a:endParaRPr lang="fr-FR" noProof="1"/>
          </a:p>
        </p:txBody>
      </p:sp>
    </p:spTree>
    <p:extLst>
      <p:ext uri="{BB962C8B-B14F-4D97-AF65-F5344CB8AC3E}">
        <p14:creationId xmlns:p14="http://schemas.microsoft.com/office/powerpoint/2010/main" val="892512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AE052-3969-4F12-D31C-C36F4811A6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532A99-9F95-2FC6-B25E-87158CDB60D7}"/>
              </a:ext>
            </a:extLst>
          </p:cNvPr>
          <p:cNvSpPr>
            <a:spLocks noGrp="1"/>
          </p:cNvSpPr>
          <p:nvPr>
            <p:ph type="title"/>
          </p:nvPr>
        </p:nvSpPr>
        <p:spPr/>
        <p:txBody>
          <a:bodyPr/>
          <a:lstStyle/>
          <a:p>
            <a:r>
              <a:rPr lang="fr-FR" noProof="1"/>
              <a:t>Watchman nee</a:t>
            </a:r>
          </a:p>
        </p:txBody>
      </p:sp>
      <p:sp>
        <p:nvSpPr>
          <p:cNvPr id="3" name="Content Placeholder 2">
            <a:extLst>
              <a:ext uri="{FF2B5EF4-FFF2-40B4-BE49-F238E27FC236}">
                <a16:creationId xmlns:a16="http://schemas.microsoft.com/office/drawing/2014/main" id="{4EB2A11B-9622-7637-52D4-E2425595DE61}"/>
              </a:ext>
            </a:extLst>
          </p:cNvPr>
          <p:cNvSpPr>
            <a:spLocks noGrp="1"/>
          </p:cNvSpPr>
          <p:nvPr>
            <p:ph idx="1"/>
          </p:nvPr>
        </p:nvSpPr>
        <p:spPr>
          <a:xfrm>
            <a:off x="1024128" y="3429000"/>
            <a:ext cx="9720073" cy="2880360"/>
          </a:xfrm>
        </p:spPr>
        <p:txBody>
          <a:bodyPr/>
          <a:lstStyle/>
          <a:p>
            <a:pPr lvl="0"/>
            <a:r>
              <a:rPr lang="fr-FR" noProof="1"/>
              <a:t>Être assis – notre position en Christ (1.3–3.21) </a:t>
            </a:r>
          </a:p>
          <a:p>
            <a:pPr lvl="0"/>
            <a:r>
              <a:rPr lang="fr-FR" noProof="1"/>
              <a:t>Marcher – notre marche dans ce monde (4.1–6.9) </a:t>
            </a:r>
          </a:p>
          <a:p>
            <a:pPr lvl="0"/>
            <a:r>
              <a:rPr lang="fr-FR" noProof="1"/>
              <a:t>Se tenir debout – notre attitude vis-à-vis de l’ennemi (6.10–20)</a:t>
            </a:r>
          </a:p>
          <a:p>
            <a:endParaRPr lang="fr-FR" noProof="1"/>
          </a:p>
          <a:p>
            <a:endParaRPr lang="fr-FR" noProof="1"/>
          </a:p>
        </p:txBody>
      </p:sp>
    </p:spTree>
    <p:extLst>
      <p:ext uri="{BB962C8B-B14F-4D97-AF65-F5344CB8AC3E}">
        <p14:creationId xmlns:p14="http://schemas.microsoft.com/office/powerpoint/2010/main" val="1660072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ABF69-E0F6-7940-89A5-2BC3E34B67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861DB2-592E-F441-E3D5-59ED32168DBA}"/>
              </a:ext>
            </a:extLst>
          </p:cNvPr>
          <p:cNvSpPr>
            <a:spLocks noGrp="1"/>
          </p:cNvSpPr>
          <p:nvPr>
            <p:ph type="title"/>
          </p:nvPr>
        </p:nvSpPr>
        <p:spPr/>
        <p:txBody>
          <a:bodyPr/>
          <a:lstStyle/>
          <a:p>
            <a:r>
              <a:rPr lang="fr-FR" noProof="1"/>
              <a:t>COMPREHENSION DU TEXTE : </a:t>
            </a:r>
          </a:p>
        </p:txBody>
      </p:sp>
      <p:sp>
        <p:nvSpPr>
          <p:cNvPr id="3" name="Content Placeholder 2">
            <a:extLst>
              <a:ext uri="{FF2B5EF4-FFF2-40B4-BE49-F238E27FC236}">
                <a16:creationId xmlns:a16="http://schemas.microsoft.com/office/drawing/2014/main" id="{5F73141B-A027-9978-4A81-E697BAC07AA9}"/>
              </a:ext>
            </a:extLst>
          </p:cNvPr>
          <p:cNvSpPr>
            <a:spLocks noGrp="1"/>
          </p:cNvSpPr>
          <p:nvPr>
            <p:ph idx="1"/>
          </p:nvPr>
        </p:nvSpPr>
        <p:spPr/>
        <p:txBody>
          <a:bodyPr/>
          <a:lstStyle/>
          <a:p>
            <a:r>
              <a:rPr lang="fr-FR" noProof="1"/>
              <a:t>Salutations (1.1–2)</a:t>
            </a:r>
          </a:p>
          <a:p>
            <a:r>
              <a:rPr lang="fr-FR" noProof="1"/>
              <a:t>Choisis par le Père (1.3–6)</a:t>
            </a:r>
          </a:p>
          <a:p>
            <a:r>
              <a:rPr lang="fr-FR" noProof="1"/>
              <a:t>Sauvés par le Fils (1.7–12)</a:t>
            </a:r>
          </a:p>
          <a:p>
            <a:r>
              <a:rPr lang="fr-FR" noProof="1"/>
              <a:t>Scellés par l'Esprit (1.13–14)</a:t>
            </a:r>
          </a:p>
          <a:p>
            <a:endParaRPr lang="fr-FR" noProof="1"/>
          </a:p>
        </p:txBody>
      </p:sp>
    </p:spTree>
    <p:extLst>
      <p:ext uri="{BB962C8B-B14F-4D97-AF65-F5344CB8AC3E}">
        <p14:creationId xmlns:p14="http://schemas.microsoft.com/office/powerpoint/2010/main" val="1260767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53A9C-113C-BDF0-39A1-BDD121B453E4}"/>
              </a:ext>
            </a:extLst>
          </p:cNvPr>
          <p:cNvSpPr>
            <a:spLocks noGrp="1"/>
          </p:cNvSpPr>
          <p:nvPr>
            <p:ph type="title"/>
          </p:nvPr>
        </p:nvSpPr>
        <p:spPr/>
        <p:txBody>
          <a:bodyPr>
            <a:normAutofit/>
          </a:bodyPr>
          <a:lstStyle/>
          <a:p>
            <a:r>
              <a:rPr lang="fr-FR" noProof="1"/>
              <a:t>Choisis par le Père (1.3–6)</a:t>
            </a:r>
          </a:p>
        </p:txBody>
      </p:sp>
      <p:sp>
        <p:nvSpPr>
          <p:cNvPr id="3" name="Content Placeholder 2">
            <a:extLst>
              <a:ext uri="{FF2B5EF4-FFF2-40B4-BE49-F238E27FC236}">
                <a16:creationId xmlns:a16="http://schemas.microsoft.com/office/drawing/2014/main" id="{3D900C7D-A491-8CBD-E1CB-05215F5B2A4D}"/>
              </a:ext>
            </a:extLst>
          </p:cNvPr>
          <p:cNvSpPr>
            <a:spLocks noGrp="1"/>
          </p:cNvSpPr>
          <p:nvPr>
            <p:ph idx="1"/>
          </p:nvPr>
        </p:nvSpPr>
        <p:spPr/>
        <p:txBody>
          <a:bodyPr/>
          <a:lstStyle/>
          <a:p>
            <a:r>
              <a:rPr lang="fr-FR" noProof="1"/>
              <a:t>Qui nous a bénis de toute bénédiction spirituelle dans les lieux célestes en Christ ! (3)</a:t>
            </a:r>
          </a:p>
          <a:p>
            <a:pPr lvl="1"/>
            <a:r>
              <a:rPr lang="fr-FR" noProof="1"/>
              <a:t>Remarquez tout de suite que les croyants ont déjà reçu toutes les bénédictions spirituelles. Tant de croyants demandent encore et encore des bénédictions qu'ils possèdent déjà. Paul veut qu’on comprenne ce qu'on a déjà en Jésus-Christ. </a:t>
            </a:r>
          </a:p>
          <a:p>
            <a:r>
              <a:rPr lang="fr-FR" noProof="1"/>
              <a:t>Dieu nous a choisis avant la création du monde (4)</a:t>
            </a:r>
          </a:p>
          <a:p>
            <a:pPr lvl="1"/>
            <a:r>
              <a:rPr lang="fr-FR" noProof="1"/>
              <a:t>Choisis et elus. Que signifient ces deux mots ?</a:t>
            </a:r>
          </a:p>
          <a:p>
            <a:pPr lvl="1"/>
            <a:r>
              <a:rPr lang="fr-FR" noProof="1"/>
              <a:t>Le premier principe clé de l'élection est qu'elle est vocationnelle, et non pas liée au salut.</a:t>
            </a:r>
          </a:p>
          <a:p>
            <a:pPr lvl="1"/>
            <a:r>
              <a:rPr lang="fr-FR" noProof="1"/>
              <a:t>Un deuxième principe clé est que le choix d'individus par Dieu implique souvent le choix d'un groupe.</a:t>
            </a:r>
          </a:p>
          <a:p>
            <a:pPr lvl="1"/>
            <a:r>
              <a:rPr lang="fr-FR" noProof="1"/>
              <a:t>L'élection ne signifie jamais être choisi pour être sauvé  </a:t>
            </a:r>
          </a:p>
          <a:p>
            <a:pPr lvl="1"/>
            <a:endParaRPr lang="fr-FR" noProof="1"/>
          </a:p>
        </p:txBody>
      </p:sp>
    </p:spTree>
    <p:extLst>
      <p:ext uri="{BB962C8B-B14F-4D97-AF65-F5344CB8AC3E}">
        <p14:creationId xmlns:p14="http://schemas.microsoft.com/office/powerpoint/2010/main" val="250682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D1ED0-4183-27EE-25A8-BB0CD1582455}"/>
              </a:ext>
            </a:extLst>
          </p:cNvPr>
          <p:cNvSpPr>
            <a:spLocks noGrp="1"/>
          </p:cNvSpPr>
          <p:nvPr>
            <p:ph type="title"/>
          </p:nvPr>
        </p:nvSpPr>
        <p:spPr/>
        <p:txBody>
          <a:bodyPr/>
          <a:lstStyle/>
          <a:p>
            <a:r>
              <a:rPr lang="fr-FR" noProof="1"/>
              <a:t>Choisis par le Père (1.3–6)</a:t>
            </a:r>
          </a:p>
        </p:txBody>
      </p:sp>
      <p:sp>
        <p:nvSpPr>
          <p:cNvPr id="3" name="Content Placeholder 2">
            <a:extLst>
              <a:ext uri="{FF2B5EF4-FFF2-40B4-BE49-F238E27FC236}">
                <a16:creationId xmlns:a16="http://schemas.microsoft.com/office/drawing/2014/main" id="{520F3C54-37DF-B8AB-3ADA-A75B6444DDC7}"/>
              </a:ext>
            </a:extLst>
          </p:cNvPr>
          <p:cNvSpPr>
            <a:spLocks noGrp="1"/>
          </p:cNvSpPr>
          <p:nvPr>
            <p:ph idx="1"/>
          </p:nvPr>
        </p:nvSpPr>
        <p:spPr/>
        <p:txBody>
          <a:bodyPr>
            <a:normAutofit/>
          </a:bodyPr>
          <a:lstStyle/>
          <a:p>
            <a:pPr marL="128016" lvl="1" indent="0">
              <a:buNone/>
            </a:pPr>
            <a:r>
              <a:rPr lang="fr-FR" noProof="1"/>
              <a:t>Saints et sans défaut devant lui</a:t>
            </a:r>
          </a:p>
          <a:p>
            <a:pPr marL="128016" lvl="1" indent="0">
              <a:buNone/>
            </a:pPr>
            <a:r>
              <a:rPr lang="fr-FR" noProof="1"/>
              <a:t>Ces enfants adoptifs par Jésus-Christ</a:t>
            </a:r>
          </a:p>
          <a:p>
            <a:pPr marL="128016" lvl="1" indent="0">
              <a:buNone/>
            </a:pPr>
            <a:endParaRPr lang="fr-FR" noProof="1"/>
          </a:p>
          <a:p>
            <a:pPr marL="128016" lvl="1" indent="0">
              <a:buNone/>
            </a:pPr>
            <a:r>
              <a:rPr lang="fr-FR" noProof="1"/>
              <a:t>Ep 2.13 – « Mais maintenant, en Jésus-Christ, vous qui autrefois étiez loin, vous êtes devenus proches par le sang de Christ. »</a:t>
            </a:r>
          </a:p>
          <a:p>
            <a:pPr marL="128016" lvl="1" indent="0">
              <a:buNone/>
            </a:pPr>
            <a:endParaRPr lang="fr-FR" noProof="1"/>
          </a:p>
          <a:p>
            <a:pPr marL="128016" lvl="1" indent="0">
              <a:buNone/>
            </a:pPr>
            <a:r>
              <a:rPr lang="fr-FR" noProof="1"/>
              <a:t>Rm 5.10 – « Car si, lorsque nous étions ennemis, nous avons été réconciliés avec Dieu au moyen de la mort de son Fils. »</a:t>
            </a:r>
          </a:p>
          <a:p>
            <a:endParaRPr lang="fr-FR" noProof="1"/>
          </a:p>
          <a:p>
            <a:r>
              <a:rPr lang="fr-FR" noProof="1"/>
              <a:t>Pour que nous célébrions la gloire de sa grâce (6)</a:t>
            </a:r>
          </a:p>
          <a:p>
            <a:pPr lvl="1"/>
            <a:r>
              <a:rPr lang="fr-FR" noProof="1"/>
              <a:t>Nous sommes donc adoptés afin que l'Église proclame la gloire de la grâce.</a:t>
            </a:r>
          </a:p>
          <a:p>
            <a:pPr lvl="1"/>
            <a:endParaRPr lang="fr-FR" noProof="1"/>
          </a:p>
          <a:p>
            <a:pPr lvl="1"/>
            <a:endParaRPr lang="fr-FR" noProof="1"/>
          </a:p>
        </p:txBody>
      </p:sp>
    </p:spTree>
    <p:extLst>
      <p:ext uri="{BB962C8B-B14F-4D97-AF65-F5344CB8AC3E}">
        <p14:creationId xmlns:p14="http://schemas.microsoft.com/office/powerpoint/2010/main" val="4043072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432A8-9793-D135-7E89-BEA3F554F99A}"/>
              </a:ext>
            </a:extLst>
          </p:cNvPr>
          <p:cNvSpPr>
            <a:spLocks noGrp="1"/>
          </p:cNvSpPr>
          <p:nvPr>
            <p:ph type="title"/>
          </p:nvPr>
        </p:nvSpPr>
        <p:spPr/>
        <p:txBody>
          <a:bodyPr/>
          <a:lstStyle/>
          <a:p>
            <a:r>
              <a:rPr lang="fr-FR" noProof="1"/>
              <a:t>Choisis par le Père (1.3–6)</a:t>
            </a:r>
          </a:p>
        </p:txBody>
      </p:sp>
      <p:sp>
        <p:nvSpPr>
          <p:cNvPr id="3" name="Content Placeholder 2">
            <a:extLst>
              <a:ext uri="{FF2B5EF4-FFF2-40B4-BE49-F238E27FC236}">
                <a16:creationId xmlns:a16="http://schemas.microsoft.com/office/drawing/2014/main" id="{85A1552E-0E03-C856-E4FB-E660126E210E}"/>
              </a:ext>
            </a:extLst>
          </p:cNvPr>
          <p:cNvSpPr>
            <a:spLocks noGrp="1"/>
          </p:cNvSpPr>
          <p:nvPr>
            <p:ph idx="1"/>
          </p:nvPr>
        </p:nvSpPr>
        <p:spPr/>
        <p:txBody>
          <a:bodyPr/>
          <a:lstStyle/>
          <a:p>
            <a:r>
              <a:rPr lang="fr-FR" noProof="1"/>
              <a:t>Dont il nous a comblés dans le bien-aimé (6)</a:t>
            </a:r>
          </a:p>
          <a:p>
            <a:pPr lvl="1"/>
            <a:r>
              <a:rPr lang="fr-FR" noProof="1"/>
              <a:t>« Il nous a honoré par des bénédictions. » </a:t>
            </a:r>
          </a:p>
          <a:p>
            <a:pPr lvl="1"/>
            <a:r>
              <a:rPr lang="fr-FR" noProof="1"/>
              <a:t>« Il nous a accordé sa grâce en abondance. » </a:t>
            </a:r>
          </a:p>
          <a:p>
            <a:pPr marL="128016" lvl="1" indent="0">
              <a:buNone/>
            </a:pPr>
            <a:endParaRPr lang="fr-FR" noProof="1"/>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Tw Cen MT" panose="020B0602020104020603" pitchFamily="34" charset="0"/>
              <a:buChar char=" "/>
              <a:tabLst/>
              <a:defRPr/>
            </a:pPr>
            <a:r>
              <a:rPr kumimoji="0" lang="fr-FR" sz="2200" b="0" i="0" u="none" strike="noStrike" kern="1200" cap="none" spc="0" normalizeH="0" baseline="0" noProof="1">
                <a:ln>
                  <a:noFill/>
                </a:ln>
                <a:solidFill>
                  <a:prstClr val="black"/>
                </a:solidFill>
                <a:effectLst/>
                <a:uLnTx/>
                <a:uFillTx/>
                <a:latin typeface="Tw Cen MT" panose="020B0602020104020603"/>
                <a:ea typeface="+mn-ea"/>
                <a:cs typeface="+mn-cs"/>
              </a:rPr>
              <a:t>Tout cela a été fait « dans le bien-aimé » - c’est en Christ</a:t>
            </a:r>
          </a:p>
        </p:txBody>
      </p:sp>
    </p:spTree>
    <p:extLst>
      <p:ext uri="{BB962C8B-B14F-4D97-AF65-F5344CB8AC3E}">
        <p14:creationId xmlns:p14="http://schemas.microsoft.com/office/powerpoint/2010/main" val="4266082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05099-182E-E1BE-6BC9-FA7FA5284B29}"/>
              </a:ext>
            </a:extLst>
          </p:cNvPr>
          <p:cNvSpPr>
            <a:spLocks noGrp="1"/>
          </p:cNvSpPr>
          <p:nvPr>
            <p:ph type="title"/>
          </p:nvPr>
        </p:nvSpPr>
        <p:spPr/>
        <p:txBody>
          <a:bodyPr/>
          <a:lstStyle/>
          <a:p>
            <a:r>
              <a:rPr lang="fr-FR" noProof="1"/>
              <a:t>Sauvés par le Fils (1.7–12)</a:t>
            </a:r>
          </a:p>
        </p:txBody>
      </p:sp>
      <p:sp>
        <p:nvSpPr>
          <p:cNvPr id="3" name="Content Placeholder 2">
            <a:extLst>
              <a:ext uri="{FF2B5EF4-FFF2-40B4-BE49-F238E27FC236}">
                <a16:creationId xmlns:a16="http://schemas.microsoft.com/office/drawing/2014/main" id="{D2B000AF-E312-F34A-CFA9-BAA8F1AF5A58}"/>
              </a:ext>
            </a:extLst>
          </p:cNvPr>
          <p:cNvSpPr>
            <a:spLocks noGrp="1"/>
          </p:cNvSpPr>
          <p:nvPr>
            <p:ph idx="1"/>
          </p:nvPr>
        </p:nvSpPr>
        <p:spPr/>
        <p:txBody>
          <a:bodyPr/>
          <a:lstStyle/>
          <a:p>
            <a:r>
              <a:rPr lang="fr-FR" noProof="1"/>
              <a:t>Nous sommes rachetés </a:t>
            </a:r>
          </a:p>
          <a:p>
            <a:pPr lvl="1"/>
            <a:r>
              <a:rPr lang="fr-FR" noProof="1"/>
              <a:t>C’est la redemption. </a:t>
            </a:r>
          </a:p>
          <a:p>
            <a:pPr lvl="1"/>
            <a:r>
              <a:rPr lang="fr-FR" noProof="1"/>
              <a:t>Dans notre position (identité), nos péchés sont complètement pardonnés. </a:t>
            </a:r>
          </a:p>
          <a:p>
            <a:pPr marL="128016" lvl="1" indent="0">
              <a:buNone/>
            </a:pPr>
            <a:endParaRPr lang="fr-FR" noProof="1"/>
          </a:p>
          <a:p>
            <a:r>
              <a:rPr lang="fr-FR" noProof="1"/>
              <a:t>Pardonnés de nos fautes</a:t>
            </a:r>
          </a:p>
          <a:p>
            <a:pPr lvl="1"/>
            <a:r>
              <a:rPr lang="fr-FR" noProof="1"/>
              <a:t>Dieu a entièrement payé notre dette </a:t>
            </a:r>
          </a:p>
          <a:p>
            <a:pPr lvl="1"/>
            <a:r>
              <a:rPr lang="fr-FR" noProof="1"/>
              <a:t>Il fallait que du sang soit versé pour payer (Hébreux 9.22)</a:t>
            </a:r>
          </a:p>
          <a:p>
            <a:pPr marL="128016" lvl="1" indent="0">
              <a:buNone/>
            </a:pPr>
            <a:endParaRPr lang="fr-FR" noProof="1"/>
          </a:p>
          <a:p>
            <a:r>
              <a:rPr lang="fr-FR" noProof="1"/>
              <a:t>Il nous a fait connaître le mystère de sa volonté</a:t>
            </a:r>
          </a:p>
          <a:p>
            <a:pPr lvl="1"/>
            <a:r>
              <a:rPr lang="fr-FR" noProof="1"/>
              <a:t>Le mystère de sa volonté concerne la nature de l'Église </a:t>
            </a:r>
          </a:p>
          <a:p>
            <a:pPr lvl="1"/>
            <a:r>
              <a:rPr lang="fr-FR" noProof="1"/>
              <a:t>Le fait que Christ est le chef de tout</a:t>
            </a:r>
          </a:p>
          <a:p>
            <a:pPr lvl="1"/>
            <a:endParaRPr lang="fr-FR" noProof="1"/>
          </a:p>
        </p:txBody>
      </p:sp>
    </p:spTree>
    <p:extLst>
      <p:ext uri="{BB962C8B-B14F-4D97-AF65-F5344CB8AC3E}">
        <p14:creationId xmlns:p14="http://schemas.microsoft.com/office/powerpoint/2010/main" val="2241988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D7076-ED18-1952-43A2-50E7015A478B}"/>
              </a:ext>
            </a:extLst>
          </p:cNvPr>
          <p:cNvSpPr>
            <a:spLocks noGrp="1"/>
          </p:cNvSpPr>
          <p:nvPr>
            <p:ph type="title"/>
          </p:nvPr>
        </p:nvSpPr>
        <p:spPr/>
        <p:txBody>
          <a:bodyPr/>
          <a:lstStyle/>
          <a:p>
            <a:r>
              <a:rPr lang="fr-FR" noProof="1"/>
              <a:t>Sauvés par le Fils (1.7–12)</a:t>
            </a:r>
          </a:p>
        </p:txBody>
      </p:sp>
      <p:sp>
        <p:nvSpPr>
          <p:cNvPr id="3" name="Content Placeholder 2">
            <a:extLst>
              <a:ext uri="{FF2B5EF4-FFF2-40B4-BE49-F238E27FC236}">
                <a16:creationId xmlns:a16="http://schemas.microsoft.com/office/drawing/2014/main" id="{9B48A1D5-36F7-2360-285A-EAF41E3A8F72}"/>
              </a:ext>
            </a:extLst>
          </p:cNvPr>
          <p:cNvSpPr>
            <a:spLocks noGrp="1"/>
          </p:cNvSpPr>
          <p:nvPr>
            <p:ph idx="1"/>
          </p:nvPr>
        </p:nvSpPr>
        <p:spPr/>
        <p:txBody>
          <a:bodyPr/>
          <a:lstStyle/>
          <a:p>
            <a:r>
              <a:rPr lang="fr-FR" noProof="1"/>
              <a:t>Et c’est aussi en Christ que nous avons été choisis pour lui appartenir</a:t>
            </a:r>
          </a:p>
          <a:p>
            <a:pPr lvl="1"/>
            <a:r>
              <a:rPr lang="fr-FR" noProof="1"/>
              <a:t>Cette référence à l'élection est profondément ancrée dans l'Ancien Testament (Ex 19.5 ; Dt 4.20, 9.26–29, 14.2, 32.9). </a:t>
            </a:r>
          </a:p>
          <a:p>
            <a:pPr lvl="1"/>
            <a:r>
              <a:rPr lang="fr-FR" noProof="1"/>
              <a:t>Nous lui appartenons en tant que groupe et en tant qu'individus.</a:t>
            </a:r>
          </a:p>
          <a:p>
            <a:pPr lvl="1"/>
            <a:endParaRPr lang="fr-FR" noProof="1"/>
          </a:p>
          <a:p>
            <a:pPr marL="128016" lvl="1" indent="0">
              <a:buNone/>
            </a:pPr>
            <a:r>
              <a:rPr kumimoji="0" lang="fr-FR" sz="2200" b="0" i="0" u="none" strike="noStrike" kern="1200" cap="none" spc="0" normalizeH="0" baseline="0" noProof="1">
                <a:ln>
                  <a:noFill/>
                </a:ln>
                <a:solidFill>
                  <a:prstClr val="black"/>
                </a:solidFill>
                <a:effectLst/>
                <a:uLnTx/>
                <a:uFillTx/>
                <a:latin typeface="Tw Cen MT" panose="020B0602020104020603"/>
                <a:ea typeface="+mn-ea"/>
                <a:cs typeface="+mn-cs"/>
              </a:rPr>
              <a:t>Pour servir à célébrer sa gloire</a:t>
            </a:r>
          </a:p>
          <a:p>
            <a:pPr marL="128016" lvl="1" indent="0">
              <a:buNone/>
            </a:pPr>
            <a:r>
              <a:rPr lang="fr-FR" noProof="1"/>
              <a:t>1 Pierre 2.9 – « Vous, au contraire, vous êtes une race élue, un sacerdoce royal, une nation sainte, un peuple acquis, afin que vous annonciez les vertus de celui qui vous a appelés des ténèbres à son admirable lumière. »</a:t>
            </a:r>
            <a:endParaRPr lang="fr-FR" sz="2200" noProof="1">
              <a:solidFill>
                <a:prstClr val="black"/>
              </a:solidFill>
              <a:latin typeface="Tw Cen MT" panose="020B0602020104020603"/>
            </a:endParaRPr>
          </a:p>
          <a:p>
            <a:pPr marL="128016" lvl="1" indent="0">
              <a:buNone/>
            </a:pPr>
            <a:endParaRPr lang="fr-FR" sz="2200" noProof="1">
              <a:solidFill>
                <a:prstClr val="black"/>
              </a:solidFill>
              <a:latin typeface="Tw Cen MT" panose="020B0602020104020603"/>
            </a:endParaRPr>
          </a:p>
          <a:p>
            <a:pPr marL="128016" lvl="1" indent="0">
              <a:buNone/>
            </a:pPr>
            <a:endParaRPr lang="fr-FR" noProof="1"/>
          </a:p>
          <a:p>
            <a:pPr lvl="1"/>
            <a:endParaRPr lang="fr-FR" noProof="1"/>
          </a:p>
          <a:p>
            <a:pPr marL="128016" lvl="1" indent="0">
              <a:buNone/>
            </a:pPr>
            <a:endParaRPr lang="fr-FR" noProof="1"/>
          </a:p>
        </p:txBody>
      </p:sp>
    </p:spTree>
    <p:extLst>
      <p:ext uri="{BB962C8B-B14F-4D97-AF65-F5344CB8AC3E}">
        <p14:creationId xmlns:p14="http://schemas.microsoft.com/office/powerpoint/2010/main" val="3417759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EF1E-F4FC-B52E-B8DB-F0F140E1495F}"/>
              </a:ext>
            </a:extLst>
          </p:cNvPr>
          <p:cNvSpPr>
            <a:spLocks noGrp="1"/>
          </p:cNvSpPr>
          <p:nvPr>
            <p:ph type="title"/>
          </p:nvPr>
        </p:nvSpPr>
        <p:spPr/>
        <p:txBody>
          <a:bodyPr/>
          <a:lstStyle/>
          <a:p>
            <a:r>
              <a:rPr lang="fr-FR" noProof="1"/>
              <a:t>Sauvés par le Fils (1.7–12)</a:t>
            </a:r>
          </a:p>
        </p:txBody>
      </p:sp>
      <p:sp>
        <p:nvSpPr>
          <p:cNvPr id="3" name="Content Placeholder 2">
            <a:extLst>
              <a:ext uri="{FF2B5EF4-FFF2-40B4-BE49-F238E27FC236}">
                <a16:creationId xmlns:a16="http://schemas.microsoft.com/office/drawing/2014/main" id="{B2D29E2F-DA42-42F3-B91E-3034AA764CF6}"/>
              </a:ext>
            </a:extLst>
          </p:cNvPr>
          <p:cNvSpPr>
            <a:spLocks noGrp="1"/>
          </p:cNvSpPr>
          <p:nvPr>
            <p:ph idx="1"/>
          </p:nvPr>
        </p:nvSpPr>
        <p:spPr/>
        <p:txBody>
          <a:bodyPr/>
          <a:lstStyle/>
          <a:p>
            <a:r>
              <a:rPr lang="fr-FR" noProof="1"/>
              <a:t>Nous qui avons par avance espéré dans le Messie</a:t>
            </a:r>
          </a:p>
          <a:p>
            <a:pPr lvl="1"/>
            <a:r>
              <a:rPr lang="fr-FR" noProof="1"/>
              <a:t>Beaucoup pensent que les versets 3 à 12 font référence aux croyants juifs. Ensuite, le verset 12 marque un changement vers les croyants païens.</a:t>
            </a:r>
          </a:p>
          <a:p>
            <a:pPr lvl="1"/>
            <a:r>
              <a:rPr lang="fr-FR" noProof="1"/>
              <a:t>Les versets 3 à 11 sont des déclarations générales concernant l'Église tout entière.</a:t>
            </a:r>
          </a:p>
          <a:p>
            <a:pPr lvl="1"/>
            <a:r>
              <a:rPr lang="fr-FR" noProof="1"/>
              <a:t>Toutes ces vérités s'appliquent à tous les croyants d'aujourd'hui.</a:t>
            </a:r>
          </a:p>
          <a:p>
            <a:pPr lvl="1"/>
            <a:r>
              <a:rPr lang="fr-FR" noProof="1"/>
              <a:t>Notez les "nous » et les « vous » dans le livre. </a:t>
            </a:r>
          </a:p>
          <a:p>
            <a:pPr marL="128016" lvl="1" indent="0">
              <a:buNone/>
            </a:pPr>
            <a:endParaRPr lang="fr-FR" noProof="1"/>
          </a:p>
        </p:txBody>
      </p:sp>
    </p:spTree>
    <p:extLst>
      <p:ext uri="{BB962C8B-B14F-4D97-AF65-F5344CB8AC3E}">
        <p14:creationId xmlns:p14="http://schemas.microsoft.com/office/powerpoint/2010/main" val="1049107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4F93A-6490-F7B0-9D04-77499C46F17B}"/>
              </a:ext>
            </a:extLst>
          </p:cNvPr>
          <p:cNvSpPr>
            <a:spLocks noGrp="1"/>
          </p:cNvSpPr>
          <p:nvPr>
            <p:ph type="title"/>
          </p:nvPr>
        </p:nvSpPr>
        <p:spPr/>
        <p:txBody>
          <a:bodyPr/>
          <a:lstStyle/>
          <a:p>
            <a:r>
              <a:rPr lang="fr-FR" noProof="1"/>
              <a:t>Scellés par l'Esprit (1.13–14)</a:t>
            </a:r>
          </a:p>
        </p:txBody>
      </p:sp>
      <p:sp>
        <p:nvSpPr>
          <p:cNvPr id="3" name="Content Placeholder 2">
            <a:extLst>
              <a:ext uri="{FF2B5EF4-FFF2-40B4-BE49-F238E27FC236}">
                <a16:creationId xmlns:a16="http://schemas.microsoft.com/office/drawing/2014/main" id="{26D1D894-2EAA-F3F9-8AE0-C94B1A965E15}"/>
              </a:ext>
            </a:extLst>
          </p:cNvPr>
          <p:cNvSpPr>
            <a:spLocks noGrp="1"/>
          </p:cNvSpPr>
          <p:nvPr>
            <p:ph idx="1"/>
          </p:nvPr>
        </p:nvSpPr>
        <p:spPr>
          <a:xfrm>
            <a:off x="1024128" y="3205778"/>
            <a:ext cx="9720073" cy="3103581"/>
          </a:xfrm>
        </p:spPr>
        <p:txBody>
          <a:bodyPr/>
          <a:lstStyle/>
          <a:p>
            <a:r>
              <a:rPr lang="fr-FR" noProof="1"/>
              <a:t>En lui vous aussi, après avoir entendu la parole de la vérité, l’Évangile qui vous sauve </a:t>
            </a:r>
          </a:p>
          <a:p>
            <a:pPr lvl="1"/>
            <a:r>
              <a:rPr lang="fr-FR" noProof="1"/>
              <a:t>Paul a décrit cette nouvelle réalité, le Corps du Christ </a:t>
            </a:r>
          </a:p>
          <a:p>
            <a:pPr lvl="1"/>
            <a:r>
              <a:rPr lang="fr-FR" noProof="1"/>
              <a:t>La première étape consiste à entendre (et comprendre) le message </a:t>
            </a:r>
          </a:p>
          <a:p>
            <a:pPr lvl="1"/>
            <a:r>
              <a:rPr lang="fr-FR" noProof="1"/>
              <a:t>La deuxième étape, c’est de croire a message. C'est ce qui nous sauve. </a:t>
            </a:r>
          </a:p>
        </p:txBody>
      </p:sp>
    </p:spTree>
    <p:extLst>
      <p:ext uri="{BB962C8B-B14F-4D97-AF65-F5344CB8AC3E}">
        <p14:creationId xmlns:p14="http://schemas.microsoft.com/office/powerpoint/2010/main" val="165961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7CA6C-D602-EBAA-104C-C8D25D29C3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307FFD-B2EA-5419-1907-42C69F32FFDC}"/>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fr-FR" sz="5000" noProof="1"/>
              <a:t>La défense de ses visites et ses lettres (1.15–2.13)</a:t>
            </a:r>
          </a:p>
        </p:txBody>
      </p:sp>
      <p:sp>
        <p:nvSpPr>
          <p:cNvPr id="3" name="Content Placeholder 2">
            <a:extLst>
              <a:ext uri="{FF2B5EF4-FFF2-40B4-BE49-F238E27FC236}">
                <a16:creationId xmlns:a16="http://schemas.microsoft.com/office/drawing/2014/main" id="{D8FF668E-1B54-A7F5-9339-CA0B7E097D62}"/>
              </a:ext>
            </a:extLst>
          </p:cNvPr>
          <p:cNvSpPr>
            <a:spLocks noGrp="1"/>
          </p:cNvSpPr>
          <p:nvPr>
            <p:ph idx="1"/>
          </p:nvPr>
        </p:nvSpPr>
        <p:spPr>
          <a:xfrm>
            <a:off x="890339" y="4636008"/>
            <a:ext cx="3734014" cy="1572768"/>
          </a:xfrm>
        </p:spPr>
        <p:txBody>
          <a:bodyPr vert="horz" lIns="91440" tIns="45720" rIns="91440" bIns="45720" rtlCol="0">
            <a:normAutofit/>
          </a:bodyPr>
          <a:lstStyle/>
          <a:p>
            <a:pPr marL="0" lvl="1" indent="0">
              <a:spcBef>
                <a:spcPts val="1000"/>
              </a:spcBef>
              <a:buNone/>
            </a:pPr>
            <a:r>
              <a:rPr lang="fr-FR" sz="3200" noProof="1"/>
              <a:t>Marqués de son empreinte</a:t>
            </a:r>
          </a:p>
        </p:txBody>
      </p:sp>
      <p:pic>
        <p:nvPicPr>
          <p:cNvPr id="5" name="Picture 4" descr="A wax seal on a envelope&#10;&#10;AI-generated content may be incorrect.">
            <a:extLst>
              <a:ext uri="{FF2B5EF4-FFF2-40B4-BE49-F238E27FC236}">
                <a16:creationId xmlns:a16="http://schemas.microsoft.com/office/drawing/2014/main" id="{7D57C956-5925-EE63-4002-A850F9DABB3B}"/>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24361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2ABC6-EAB9-2487-3168-E87A276CC300}"/>
              </a:ext>
            </a:extLst>
          </p:cNvPr>
          <p:cNvSpPr>
            <a:spLocks noGrp="1"/>
          </p:cNvSpPr>
          <p:nvPr>
            <p:ph type="title"/>
          </p:nvPr>
        </p:nvSpPr>
        <p:spPr>
          <a:xfrm>
            <a:off x="968188" y="325370"/>
            <a:ext cx="4040494" cy="1299036"/>
          </a:xfrm>
        </p:spPr>
        <p:txBody>
          <a:bodyPr vert="horz" lIns="91440" tIns="45720" rIns="91440" bIns="45720" rtlCol="0" anchor="b">
            <a:normAutofit/>
          </a:bodyPr>
          <a:lstStyle/>
          <a:p>
            <a:r>
              <a:rPr lang="fr-FR" sz="4200" noProof="1"/>
              <a:t>arabón</a:t>
            </a:r>
          </a:p>
        </p:txBody>
      </p:sp>
      <p:sp>
        <p:nvSpPr>
          <p:cNvPr id="6" name="TextBox 5">
            <a:extLst>
              <a:ext uri="{FF2B5EF4-FFF2-40B4-BE49-F238E27FC236}">
                <a16:creationId xmlns:a16="http://schemas.microsoft.com/office/drawing/2014/main" id="{2B237EBD-6652-C285-CCF0-E5F19A4C491E}"/>
              </a:ext>
            </a:extLst>
          </p:cNvPr>
          <p:cNvSpPr txBox="1"/>
          <p:nvPr/>
        </p:nvSpPr>
        <p:spPr>
          <a:xfrm>
            <a:off x="640080" y="2872899"/>
            <a:ext cx="4243589" cy="3320668"/>
          </a:xfrm>
          <a:prstGeom prst="rect">
            <a:avLst/>
          </a:prstGeom>
        </p:spPr>
        <p:txBody>
          <a:bodyPr vert="horz" lIns="91440" tIns="45720" rIns="91440" bIns="45720" rtlCol="0">
            <a:normAutofit/>
          </a:bodyPr>
          <a:lstStyle/>
          <a:p>
            <a:pPr>
              <a:lnSpc>
                <a:spcPct val="90000"/>
              </a:lnSpc>
              <a:spcAft>
                <a:spcPts val="600"/>
              </a:spcAft>
            </a:pPr>
            <a:r>
              <a:rPr lang="fr-FR" sz="3600" noProof="1"/>
              <a:t>Gage – un premier paiement</a:t>
            </a:r>
          </a:p>
        </p:txBody>
      </p:sp>
      <p:pic>
        <p:nvPicPr>
          <p:cNvPr id="5" name="Content Placeholder 4" descr="Person standing indoors, holding clipboard with formal document, handing keys to smiling couple">
            <a:extLst>
              <a:ext uri="{FF2B5EF4-FFF2-40B4-BE49-F238E27FC236}">
                <a16:creationId xmlns:a16="http://schemas.microsoft.com/office/drawing/2014/main" id="{EA408A49-57FE-FD96-3F3D-AFE685485385}"/>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rcRect r="-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82198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AB9D8-D412-4C5E-CD54-AFBABFD88AA2}"/>
              </a:ext>
            </a:extLst>
          </p:cNvPr>
          <p:cNvSpPr>
            <a:spLocks noGrp="1"/>
          </p:cNvSpPr>
          <p:nvPr>
            <p:ph type="title"/>
          </p:nvPr>
        </p:nvSpPr>
        <p:spPr/>
        <p:txBody>
          <a:bodyPr/>
          <a:lstStyle/>
          <a:p>
            <a:r>
              <a:rPr lang="fr-FR" noProof="1"/>
              <a:t>Scellés par l'Esprit (1.13–14)</a:t>
            </a:r>
          </a:p>
        </p:txBody>
      </p:sp>
      <p:sp>
        <p:nvSpPr>
          <p:cNvPr id="3" name="Content Placeholder 2">
            <a:extLst>
              <a:ext uri="{FF2B5EF4-FFF2-40B4-BE49-F238E27FC236}">
                <a16:creationId xmlns:a16="http://schemas.microsoft.com/office/drawing/2014/main" id="{CE2F9E97-6C5A-B15E-ED4E-A801CF216DF8}"/>
              </a:ext>
            </a:extLst>
          </p:cNvPr>
          <p:cNvSpPr>
            <a:spLocks noGrp="1"/>
          </p:cNvSpPr>
          <p:nvPr>
            <p:ph idx="1"/>
          </p:nvPr>
        </p:nvSpPr>
        <p:spPr/>
        <p:txBody>
          <a:bodyPr/>
          <a:lstStyle/>
          <a:p>
            <a:r>
              <a:rPr lang="fr-FR" noProof="1"/>
              <a:t>En résumé </a:t>
            </a:r>
          </a:p>
          <a:p>
            <a:pPr lvl="1"/>
            <a:r>
              <a:rPr lang="fr-FR" noProof="1"/>
              <a:t>Nous sommes choisis, sauvés, et scellés par sa grâce pour sa gloire. </a:t>
            </a:r>
          </a:p>
          <a:p>
            <a:pPr lvl="1"/>
            <a:r>
              <a:rPr lang="fr-FR" noProof="1"/>
              <a:t>Son plan, qui lui plaisait, qui correspondait exactement à ce qu'il voulait faire, était de placer les croyants de cette période de l'histoire en Jésus-Christ. </a:t>
            </a:r>
          </a:p>
          <a:p>
            <a:pPr lvl="1"/>
            <a:r>
              <a:rPr lang="fr-FR" noProof="1"/>
              <a:t>Cette identité nous fournit ce dont nous avons besoin pour marcher avec Christ. </a:t>
            </a:r>
          </a:p>
          <a:p>
            <a:pPr lvl="1"/>
            <a:r>
              <a:rPr lang="fr-FR" noProof="1"/>
              <a:t>C'est le grand mystère, et c'est ainsi que Dieu commence à soumettre toutes choses à l'autorité du Christ. </a:t>
            </a:r>
          </a:p>
        </p:txBody>
      </p:sp>
    </p:spTree>
    <p:extLst>
      <p:ext uri="{BB962C8B-B14F-4D97-AF65-F5344CB8AC3E}">
        <p14:creationId xmlns:p14="http://schemas.microsoft.com/office/powerpoint/2010/main" val="2502731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BA90A1-6BEC-48B7-BBE0-886326225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12" name="Rectangle 11">
            <a:extLst>
              <a:ext uri="{FF2B5EF4-FFF2-40B4-BE49-F238E27FC236}">
                <a16:creationId xmlns:a16="http://schemas.microsoft.com/office/drawing/2014/main" id="{D7950F2D-29CC-4F1C-8AFA-D6AE15BFA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pic>
        <p:nvPicPr>
          <p:cNvPr id="5" name="Content Placeholder 4" descr="A poster with text and a diagram&#10;&#10;AI-generated content may be incorrect.">
            <a:extLst>
              <a:ext uri="{FF2B5EF4-FFF2-40B4-BE49-F238E27FC236}">
                <a16:creationId xmlns:a16="http://schemas.microsoft.com/office/drawing/2014/main" id="{72C64657-CC36-0EF6-7702-95DE0CE4622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944175" y="643467"/>
            <a:ext cx="4303650" cy="5571066"/>
          </a:xfrm>
          <a:prstGeom prst="rect">
            <a:avLst/>
          </a:prstGeom>
        </p:spPr>
      </p:pic>
    </p:spTree>
    <p:extLst>
      <p:ext uri="{BB962C8B-B14F-4D97-AF65-F5344CB8AC3E}">
        <p14:creationId xmlns:p14="http://schemas.microsoft.com/office/powerpoint/2010/main" val="2157324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DA1B8-16C5-BD6D-E677-5A8A7BF0D7AD}"/>
              </a:ext>
            </a:extLst>
          </p:cNvPr>
          <p:cNvSpPr>
            <a:spLocks noGrp="1"/>
          </p:cNvSpPr>
          <p:nvPr>
            <p:ph type="title"/>
          </p:nvPr>
        </p:nvSpPr>
        <p:spPr/>
        <p:txBody>
          <a:bodyPr/>
          <a:lstStyle/>
          <a:p>
            <a:r>
              <a:rPr lang="fr-FR" noProof="1"/>
              <a:t>La prière pour la compréhension (1.15–22)</a:t>
            </a:r>
          </a:p>
        </p:txBody>
      </p:sp>
      <p:sp>
        <p:nvSpPr>
          <p:cNvPr id="3" name="Content Placeholder 2">
            <a:extLst>
              <a:ext uri="{FF2B5EF4-FFF2-40B4-BE49-F238E27FC236}">
                <a16:creationId xmlns:a16="http://schemas.microsoft.com/office/drawing/2014/main" id="{DC06F01A-E8B4-3195-02B6-C424EA2CD79C}"/>
              </a:ext>
            </a:extLst>
          </p:cNvPr>
          <p:cNvSpPr>
            <a:spLocks noGrp="1"/>
          </p:cNvSpPr>
          <p:nvPr>
            <p:ph idx="1"/>
          </p:nvPr>
        </p:nvSpPr>
        <p:spPr/>
        <p:txBody>
          <a:bodyPr>
            <a:normAutofit lnSpcReduction="10000"/>
          </a:bodyPr>
          <a:lstStyle/>
          <a:p>
            <a:r>
              <a:rPr lang="fr-FR" noProof="1"/>
              <a:t>Paul prie pour qu'ils soient caractérisés intérieurement par la sagesse et la compréhension. </a:t>
            </a:r>
          </a:p>
          <a:p>
            <a:endParaRPr lang="fr-FR" noProof="1"/>
          </a:p>
          <a:p>
            <a:r>
              <a:rPr lang="fr-FR" noProof="1"/>
              <a:t>Que Dieu illumine les yeux de votre cœur. </a:t>
            </a:r>
          </a:p>
          <a:p>
            <a:pPr lvl="1"/>
            <a:r>
              <a:rPr lang="fr-FR" noProof="1"/>
              <a:t>« Illuminer » est une façon figurative de dire que nos cœurs ont reçu la compréhension. </a:t>
            </a:r>
          </a:p>
          <a:p>
            <a:pPr lvl="1"/>
            <a:r>
              <a:rPr lang="fr-FR" noProof="1"/>
              <a:t>Sa requête est la compréhension. </a:t>
            </a:r>
          </a:p>
          <a:p>
            <a:pPr marL="128016" lvl="1" indent="0">
              <a:buNone/>
            </a:pPr>
            <a:endParaRPr lang="fr-FR" noProof="1"/>
          </a:p>
          <a:p>
            <a:r>
              <a:rPr lang="fr-FR" noProof="1"/>
              <a:t>Il y a trois domaines de compréhension qui résultent de cet esprit de compréhension : </a:t>
            </a:r>
          </a:p>
          <a:p>
            <a:pPr lvl="1"/>
            <a:r>
              <a:rPr lang="fr-FR" noProof="1"/>
              <a:t>L'espérance est l'attente confiante d'un accomplissement futur. C'est notre identité. </a:t>
            </a:r>
          </a:p>
          <a:p>
            <a:pPr lvl="1"/>
            <a:r>
              <a:rPr lang="fr-FR" noProof="1"/>
              <a:t>Paul veut que nous soyons rassurés et encouragés par la façon dont il nous valorise, nous aime et prend soin de nous. Ils doivent comprendre pleinement ce que signifie être cette possession. </a:t>
            </a:r>
          </a:p>
          <a:p>
            <a:pPr lvl="1"/>
            <a:r>
              <a:rPr lang="fr-FR" noProof="1"/>
              <a:t>Nous devons comprendre sa grande puissance envers nous. </a:t>
            </a:r>
          </a:p>
          <a:p>
            <a:pPr lvl="1"/>
            <a:endParaRPr lang="fr-FR" noProof="1"/>
          </a:p>
        </p:txBody>
      </p:sp>
      <p:pic>
        <p:nvPicPr>
          <p:cNvPr id="7" name="Graphic 6" descr="Streetlight outline">
            <a:extLst>
              <a:ext uri="{FF2B5EF4-FFF2-40B4-BE49-F238E27FC236}">
                <a16:creationId xmlns:a16="http://schemas.microsoft.com/office/drawing/2014/main" id="{7DE808DC-600D-E0F2-1357-47D9DD62362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461238" y="1686257"/>
            <a:ext cx="2565924" cy="2565924"/>
          </a:xfrm>
          <a:prstGeom prst="rect">
            <a:avLst/>
          </a:prstGeom>
        </p:spPr>
      </p:pic>
      <p:pic>
        <p:nvPicPr>
          <p:cNvPr id="9" name="Graphic 8" descr="Heart outline">
            <a:extLst>
              <a:ext uri="{FF2B5EF4-FFF2-40B4-BE49-F238E27FC236}">
                <a16:creationId xmlns:a16="http://schemas.microsoft.com/office/drawing/2014/main" id="{3BC69CFD-ED53-4C68-7A77-E675AE0FE94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362329" y="2380330"/>
            <a:ext cx="1611086" cy="1611086"/>
          </a:xfrm>
          <a:prstGeom prst="rect">
            <a:avLst/>
          </a:prstGeom>
        </p:spPr>
      </p:pic>
    </p:spTree>
    <p:extLst>
      <p:ext uri="{BB962C8B-B14F-4D97-AF65-F5344CB8AC3E}">
        <p14:creationId xmlns:p14="http://schemas.microsoft.com/office/powerpoint/2010/main" val="3832395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D4F33-BCB9-2C34-FFD8-B3BC9B268348}"/>
              </a:ext>
            </a:extLst>
          </p:cNvPr>
          <p:cNvSpPr>
            <a:spLocks noGrp="1"/>
          </p:cNvSpPr>
          <p:nvPr>
            <p:ph type="title"/>
          </p:nvPr>
        </p:nvSpPr>
        <p:spPr/>
        <p:txBody>
          <a:bodyPr/>
          <a:lstStyle/>
          <a:p>
            <a:r>
              <a:rPr lang="fr-FR" noProof="1"/>
              <a:t>La prière pour la compréhension (1.15–22)</a:t>
            </a:r>
          </a:p>
        </p:txBody>
      </p:sp>
      <p:pic>
        <p:nvPicPr>
          <p:cNvPr id="9" name="Content Placeholder 8" descr="A black and white image of a chair&#10;&#10;AI-generated content may be incorrect.">
            <a:extLst>
              <a:ext uri="{FF2B5EF4-FFF2-40B4-BE49-F238E27FC236}">
                <a16:creationId xmlns:a16="http://schemas.microsoft.com/office/drawing/2014/main" id="{A7A32EE6-0CC5-DA49-69B5-A23F3BF08687}"/>
              </a:ext>
            </a:extLst>
          </p:cNvPr>
          <p:cNvPicPr>
            <a:picLocks noGrp="1" noChangeAspect="1"/>
          </p:cNvPicPr>
          <p:nvPr>
            <p:ph idx="1"/>
          </p:nvPr>
        </p:nvPicPr>
        <p:blipFill>
          <a:blip r:embed="rId2"/>
          <a:stretch>
            <a:fillRect/>
          </a:stretch>
        </p:blipFill>
        <p:spPr>
          <a:xfrm>
            <a:off x="376758" y="0"/>
            <a:ext cx="11459503" cy="6445971"/>
          </a:xfrm>
        </p:spPr>
      </p:pic>
      <p:pic>
        <p:nvPicPr>
          <p:cNvPr id="10" name="Picture 9" descr="A black and white image of a person&#10;&#10;AI-generated content may be incorrect.">
            <a:extLst>
              <a:ext uri="{FF2B5EF4-FFF2-40B4-BE49-F238E27FC236}">
                <a16:creationId xmlns:a16="http://schemas.microsoft.com/office/drawing/2014/main" id="{540E2150-B559-E6E9-682B-152B2F99ABD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8698641" y="412029"/>
            <a:ext cx="3137620" cy="6189268"/>
          </a:xfrm>
          <a:prstGeom prst="rect">
            <a:avLst/>
          </a:prstGeom>
        </p:spPr>
      </p:pic>
    </p:spTree>
    <p:extLst>
      <p:ext uri="{BB962C8B-B14F-4D97-AF65-F5344CB8AC3E}">
        <p14:creationId xmlns:p14="http://schemas.microsoft.com/office/powerpoint/2010/main" val="2431265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A1691-992D-8D00-95F7-97C5E6B2EF6F}"/>
              </a:ext>
            </a:extLst>
          </p:cNvPr>
          <p:cNvSpPr>
            <a:spLocks noGrp="1"/>
          </p:cNvSpPr>
          <p:nvPr>
            <p:ph type="title"/>
          </p:nvPr>
        </p:nvSpPr>
        <p:spPr/>
        <p:txBody>
          <a:bodyPr/>
          <a:lstStyle/>
          <a:p>
            <a:r>
              <a:rPr lang="fr-FR" noProof="1"/>
              <a:t>Le corps du Christ (2.1–3.21)</a:t>
            </a:r>
          </a:p>
        </p:txBody>
      </p:sp>
      <p:sp>
        <p:nvSpPr>
          <p:cNvPr id="3" name="Content Placeholder 2">
            <a:extLst>
              <a:ext uri="{FF2B5EF4-FFF2-40B4-BE49-F238E27FC236}">
                <a16:creationId xmlns:a16="http://schemas.microsoft.com/office/drawing/2014/main" id="{A97471CA-93CB-FBA4-506E-EC90967A12B6}"/>
              </a:ext>
            </a:extLst>
          </p:cNvPr>
          <p:cNvSpPr>
            <a:spLocks noGrp="1"/>
          </p:cNvSpPr>
          <p:nvPr>
            <p:ph idx="1"/>
          </p:nvPr>
        </p:nvSpPr>
        <p:spPr/>
        <p:txBody>
          <a:bodyPr/>
          <a:lstStyle/>
          <a:p>
            <a:r>
              <a:rPr lang="fr-FR" noProof="1"/>
              <a:t>Le prince – chef ou fonctionnaire</a:t>
            </a:r>
          </a:p>
          <a:p>
            <a:r>
              <a:rPr lang="fr-FR" noProof="1"/>
              <a:t>Air – le domaine des esprits</a:t>
            </a:r>
          </a:p>
          <a:p>
            <a:r>
              <a:rPr lang="fr-FR" noProof="1"/>
              <a:t>Ce prince :</a:t>
            </a:r>
          </a:p>
          <a:p>
            <a:pPr lvl="1"/>
            <a:r>
              <a:rPr lang="fr-FR" noProof="1"/>
              <a:t>Le maître des démons</a:t>
            </a:r>
          </a:p>
          <a:p>
            <a:pPr lvl="1"/>
            <a:r>
              <a:rPr lang="fr-FR" noProof="1"/>
              <a:t>Il agit dans les fils de la désobéissance – les rebelles</a:t>
            </a:r>
          </a:p>
          <a:p>
            <a:pPr lvl="1"/>
            <a:r>
              <a:rPr lang="fr-FR" noProof="1"/>
              <a:t>Il nous trompe</a:t>
            </a:r>
          </a:p>
          <a:p>
            <a:endParaRPr lang="fr-FR" noProof="1"/>
          </a:p>
          <a:p>
            <a:r>
              <a:rPr lang="fr-FR" noProof="1"/>
              <a:t>A tous les niveaux, les hommes sont corrompus. </a:t>
            </a:r>
          </a:p>
          <a:p>
            <a:pPr lvl="1"/>
            <a:r>
              <a:rPr lang="fr-FR" noProof="1"/>
              <a:t>Conduite dictée pas les désirs de notre nature</a:t>
            </a:r>
          </a:p>
          <a:p>
            <a:pPr lvl="1"/>
            <a:r>
              <a:rPr lang="fr-FR" noProof="1"/>
              <a:t>Destinés à la colère</a:t>
            </a:r>
          </a:p>
        </p:txBody>
      </p:sp>
    </p:spTree>
    <p:extLst>
      <p:ext uri="{BB962C8B-B14F-4D97-AF65-F5344CB8AC3E}">
        <p14:creationId xmlns:p14="http://schemas.microsoft.com/office/powerpoint/2010/main" val="37069973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sp>
        <p:nvSpPr>
          <p:cNvPr id="26"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cxnSp>
        <p:nvCxnSpPr>
          <p:cNvPr id="28" name="Straight Connector 27">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30" name="Rectangle 29">
            <a:extLst>
              <a:ext uri="{FF2B5EF4-FFF2-40B4-BE49-F238E27FC236}">
                <a16:creationId xmlns:a16="http://schemas.microsoft.com/office/drawing/2014/main" id="{A540FAC9-3505-49ED-9B06-A0F8C14853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32" name="Rectangle 31">
            <a:extLst>
              <a:ext uri="{FF2B5EF4-FFF2-40B4-BE49-F238E27FC236}">
                <a16:creationId xmlns:a16="http://schemas.microsoft.com/office/drawing/2014/main" id="{9879B3CD-E329-42F5-B136-BA1F37EC05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5464" y="484632"/>
            <a:ext cx="7453538" cy="58809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noProof="1">
              <a:solidFill>
                <a:prstClr val="white"/>
              </a:solidFill>
            </a:endParaRPr>
          </a:p>
        </p:txBody>
      </p:sp>
      <p:sp>
        <p:nvSpPr>
          <p:cNvPr id="4" name="Rectangle 3">
            <a:extLst>
              <a:ext uri="{FF2B5EF4-FFF2-40B4-BE49-F238E27FC236}">
                <a16:creationId xmlns:a16="http://schemas.microsoft.com/office/drawing/2014/main" id="{6DA8F271-D73E-A093-0F5D-1F7126456872}"/>
              </a:ext>
            </a:extLst>
          </p:cNvPr>
          <p:cNvSpPr/>
          <p:nvPr/>
        </p:nvSpPr>
        <p:spPr>
          <a:xfrm>
            <a:off x="990096" y="977900"/>
            <a:ext cx="6539558" cy="3327734"/>
          </a:xfrm>
          <a:prstGeom prst="rect">
            <a:avLst/>
          </a:prstGeom>
        </p:spPr>
        <p:txBody>
          <a:bodyPr vert="horz" lIns="91440" tIns="45720" rIns="91440" bIns="45720" rtlCol="0" anchor="b">
            <a:normAutofit/>
          </a:bodyPr>
          <a:lstStyle/>
          <a:p>
            <a:pPr algn="r" defTabSz="914400">
              <a:lnSpc>
                <a:spcPct val="80000"/>
              </a:lnSpc>
              <a:spcBef>
                <a:spcPct val="0"/>
              </a:spcBef>
              <a:spcAft>
                <a:spcPts val="200"/>
              </a:spcAft>
              <a:buClr>
                <a:schemeClr val="accent1"/>
              </a:buClr>
              <a:buSzPct val="100000"/>
            </a:pPr>
            <a:r>
              <a:rPr lang="fr-FR" sz="5400" b="0" cap="all" spc="200" noProof="1">
                <a:ln w="0"/>
                <a:solidFill>
                  <a:schemeClr val="tx1">
                    <a:lumMod val="95000"/>
                    <a:lumOff val="5000"/>
                  </a:schemeClr>
                </a:solidFill>
                <a:effectLst>
                  <a:outerShdw blurRad="38100" dist="25400" dir="5400000" algn="ctr" rotWithShape="0">
                    <a:srgbClr val="6E747A">
                      <a:alpha val="43000"/>
                    </a:srgbClr>
                  </a:outerShdw>
                </a:effectLst>
                <a:latin typeface="+mj-lt"/>
                <a:ea typeface="+mj-ea"/>
                <a:cs typeface="+mj-cs"/>
              </a:rPr>
              <a:t>MAIS DIEU ! </a:t>
            </a:r>
          </a:p>
        </p:txBody>
      </p:sp>
      <p:cxnSp>
        <p:nvCxnSpPr>
          <p:cNvPr id="34" name="Straight Connector 33">
            <a:extLst>
              <a:ext uri="{FF2B5EF4-FFF2-40B4-BE49-F238E27FC236}">
                <a16:creationId xmlns:a16="http://schemas.microsoft.com/office/drawing/2014/main" id="{51B042EF-3024-4C57-B282-1B30607FB7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58680" y="4476657"/>
            <a:ext cx="5370974"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EA0B4097-B645-43E0-A2B5-B8D688E7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484632"/>
            <a:ext cx="3584224" cy="58809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noProof="1">
              <a:solidFill>
                <a:prstClr val="white"/>
              </a:solidFill>
            </a:endParaRPr>
          </a:p>
        </p:txBody>
      </p:sp>
      <p:sp>
        <p:nvSpPr>
          <p:cNvPr id="7" name="TextBox 6">
            <a:extLst>
              <a:ext uri="{FF2B5EF4-FFF2-40B4-BE49-F238E27FC236}">
                <a16:creationId xmlns:a16="http://schemas.microsoft.com/office/drawing/2014/main" id="{4E8FD20A-4A9B-12FB-013E-76974B78B903}"/>
              </a:ext>
            </a:extLst>
          </p:cNvPr>
          <p:cNvSpPr txBox="1"/>
          <p:nvPr/>
        </p:nvSpPr>
        <p:spPr>
          <a:xfrm>
            <a:off x="8183885" y="3090672"/>
            <a:ext cx="3502650" cy="1384995"/>
          </a:xfrm>
          <a:prstGeom prst="rect">
            <a:avLst/>
          </a:prstGeom>
          <a:noFill/>
        </p:spPr>
        <p:txBody>
          <a:bodyPr wrap="square" rtlCol="0">
            <a:spAutoFit/>
          </a:bodyPr>
          <a:lstStyle/>
          <a:p>
            <a:r>
              <a:rPr lang="fr-FR" sz="2800" noProof="1"/>
              <a:t>Riches en </a:t>
            </a:r>
            <a:r>
              <a:rPr lang="fr-FR" sz="2800" b="1" noProof="1"/>
              <a:t>compassion</a:t>
            </a:r>
            <a:r>
              <a:rPr lang="fr-FR" sz="2800" noProof="1"/>
              <a:t> </a:t>
            </a:r>
          </a:p>
          <a:p>
            <a:r>
              <a:rPr lang="fr-FR" sz="2800" noProof="1"/>
              <a:t>Grand </a:t>
            </a:r>
            <a:r>
              <a:rPr lang="fr-FR" sz="2800" b="1" noProof="1"/>
              <a:t>amour</a:t>
            </a:r>
          </a:p>
          <a:p>
            <a:r>
              <a:rPr lang="fr-FR" sz="2800" noProof="1"/>
              <a:t>Nous a </a:t>
            </a:r>
            <a:r>
              <a:rPr lang="fr-FR" sz="2800" b="1" noProof="1"/>
              <a:t>aimés</a:t>
            </a:r>
          </a:p>
        </p:txBody>
      </p:sp>
    </p:spTree>
    <p:extLst>
      <p:ext uri="{BB962C8B-B14F-4D97-AF65-F5344CB8AC3E}">
        <p14:creationId xmlns:p14="http://schemas.microsoft.com/office/powerpoint/2010/main" val="2554707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A7D7C-5975-DD0A-651A-299BA972DD28}"/>
              </a:ext>
            </a:extLst>
          </p:cNvPr>
          <p:cNvSpPr>
            <a:spLocks noGrp="1"/>
          </p:cNvSpPr>
          <p:nvPr>
            <p:ph type="title"/>
          </p:nvPr>
        </p:nvSpPr>
        <p:spPr/>
        <p:txBody>
          <a:bodyPr/>
          <a:lstStyle/>
          <a:p>
            <a:r>
              <a:rPr lang="fr-FR" noProof="1"/>
              <a:t>Le corps du Christ (2.1–3.21)</a:t>
            </a:r>
          </a:p>
        </p:txBody>
      </p:sp>
      <p:sp>
        <p:nvSpPr>
          <p:cNvPr id="3" name="Content Placeholder 2">
            <a:extLst>
              <a:ext uri="{FF2B5EF4-FFF2-40B4-BE49-F238E27FC236}">
                <a16:creationId xmlns:a16="http://schemas.microsoft.com/office/drawing/2014/main" id="{B757A311-4001-866C-2E07-A33F582E1CB5}"/>
              </a:ext>
            </a:extLst>
          </p:cNvPr>
          <p:cNvSpPr>
            <a:spLocks noGrp="1"/>
          </p:cNvSpPr>
          <p:nvPr>
            <p:ph idx="1"/>
          </p:nvPr>
        </p:nvSpPr>
        <p:spPr>
          <a:xfrm>
            <a:off x="530352" y="2167128"/>
            <a:ext cx="3647201" cy="611335"/>
          </a:xfrm>
        </p:spPr>
        <p:txBody>
          <a:bodyPr/>
          <a:lstStyle/>
          <a:p>
            <a:r>
              <a:rPr lang="fr-FR" noProof="1"/>
              <a:t>Nous étions morts – séparés</a:t>
            </a:r>
          </a:p>
          <a:p>
            <a:endParaRPr lang="fr-FR" noProof="1"/>
          </a:p>
        </p:txBody>
      </p:sp>
      <p:pic>
        <p:nvPicPr>
          <p:cNvPr id="5" name="Graphic 4" descr="Canyon scene with solid fill">
            <a:extLst>
              <a:ext uri="{FF2B5EF4-FFF2-40B4-BE49-F238E27FC236}">
                <a16:creationId xmlns:a16="http://schemas.microsoft.com/office/drawing/2014/main" id="{A8230965-506A-16A4-B6C3-960042EC18B8}"/>
              </a:ext>
            </a:extLst>
          </p:cNvPr>
          <p:cNvPicPr>
            <a:picLocks noChangeAspect="1"/>
          </p:cNvPicPr>
          <p:nvPr/>
        </p:nvPicPr>
        <p:blipFill>
          <a:blip r:embed="rId2">
            <a:extLst>
              <a:ext uri="{96DAC541-7B7A-43D3-8B79-37D633B846F1}">
                <asvg:svgBlip xmlns:asvg="http://schemas.microsoft.com/office/drawing/2016/SVG/main" r:embed="rId3"/>
              </a:ext>
            </a:extLst>
          </a:blip>
          <a:srcRect t="33851"/>
          <a:stretch>
            <a:fillRect/>
          </a:stretch>
        </p:blipFill>
        <p:spPr>
          <a:xfrm>
            <a:off x="3491708" y="3306234"/>
            <a:ext cx="5208584" cy="3445412"/>
          </a:xfrm>
          <a:prstGeom prst="rect">
            <a:avLst/>
          </a:prstGeom>
        </p:spPr>
      </p:pic>
      <p:sp>
        <p:nvSpPr>
          <p:cNvPr id="6" name="TextBox 5">
            <a:extLst>
              <a:ext uri="{FF2B5EF4-FFF2-40B4-BE49-F238E27FC236}">
                <a16:creationId xmlns:a16="http://schemas.microsoft.com/office/drawing/2014/main" id="{7EABD3DE-C378-95F3-FD9B-2476508B0F39}"/>
              </a:ext>
            </a:extLst>
          </p:cNvPr>
          <p:cNvSpPr txBox="1"/>
          <p:nvPr/>
        </p:nvSpPr>
        <p:spPr>
          <a:xfrm>
            <a:off x="6556691" y="2844569"/>
            <a:ext cx="1045379" cy="461665"/>
          </a:xfrm>
          <a:prstGeom prst="rect">
            <a:avLst/>
          </a:prstGeom>
          <a:noFill/>
        </p:spPr>
        <p:txBody>
          <a:bodyPr wrap="square" rtlCol="0">
            <a:spAutoFit/>
          </a:bodyPr>
          <a:lstStyle/>
          <a:p>
            <a:r>
              <a:rPr lang="fr-FR" sz="2400" noProof="1"/>
              <a:t>Dieu</a:t>
            </a:r>
            <a:endParaRPr lang="fr-FR" noProof="1"/>
          </a:p>
        </p:txBody>
      </p:sp>
      <p:sp>
        <p:nvSpPr>
          <p:cNvPr id="7" name="TextBox 6">
            <a:extLst>
              <a:ext uri="{FF2B5EF4-FFF2-40B4-BE49-F238E27FC236}">
                <a16:creationId xmlns:a16="http://schemas.microsoft.com/office/drawing/2014/main" id="{5E3642D5-D98C-8220-02A2-7889E50C49B7}"/>
              </a:ext>
            </a:extLst>
          </p:cNvPr>
          <p:cNvSpPr txBox="1"/>
          <p:nvPr/>
        </p:nvSpPr>
        <p:spPr>
          <a:xfrm>
            <a:off x="4304206" y="3306234"/>
            <a:ext cx="884063" cy="461665"/>
          </a:xfrm>
          <a:prstGeom prst="rect">
            <a:avLst/>
          </a:prstGeom>
          <a:noFill/>
        </p:spPr>
        <p:txBody>
          <a:bodyPr wrap="square" rtlCol="0">
            <a:spAutoFit/>
          </a:bodyPr>
          <a:lstStyle/>
          <a:p>
            <a:r>
              <a:rPr lang="fr-FR" sz="2400" noProof="1"/>
              <a:t>Nous</a:t>
            </a:r>
          </a:p>
        </p:txBody>
      </p:sp>
      <p:sp>
        <p:nvSpPr>
          <p:cNvPr id="9" name="TextBox 8">
            <a:extLst>
              <a:ext uri="{FF2B5EF4-FFF2-40B4-BE49-F238E27FC236}">
                <a16:creationId xmlns:a16="http://schemas.microsoft.com/office/drawing/2014/main" id="{51B0DF4A-2317-834B-D632-000740DCB33C}"/>
              </a:ext>
            </a:extLst>
          </p:cNvPr>
          <p:cNvSpPr txBox="1"/>
          <p:nvPr/>
        </p:nvSpPr>
        <p:spPr>
          <a:xfrm rot="16608525">
            <a:off x="4609116" y="3726126"/>
            <a:ext cx="1730156" cy="461665"/>
          </a:xfrm>
          <a:prstGeom prst="rect">
            <a:avLst/>
          </a:prstGeom>
          <a:noFill/>
        </p:spPr>
        <p:txBody>
          <a:bodyPr wrap="square" rtlCol="0">
            <a:spAutoFit/>
          </a:bodyPr>
          <a:lstStyle/>
          <a:p>
            <a:r>
              <a:rPr lang="fr-FR" sz="2400" noProof="1"/>
              <a:t>Péchés</a:t>
            </a:r>
          </a:p>
        </p:txBody>
      </p:sp>
    </p:spTree>
    <p:extLst>
      <p:ext uri="{BB962C8B-B14F-4D97-AF65-F5344CB8AC3E}">
        <p14:creationId xmlns:p14="http://schemas.microsoft.com/office/powerpoint/2010/main" val="369083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ED7C5-9BC8-C9A3-1253-0422F9FD235A}"/>
              </a:ext>
            </a:extLst>
          </p:cNvPr>
          <p:cNvSpPr>
            <a:spLocks noGrp="1"/>
          </p:cNvSpPr>
          <p:nvPr>
            <p:ph type="title"/>
          </p:nvPr>
        </p:nvSpPr>
        <p:spPr/>
        <p:txBody>
          <a:bodyPr/>
          <a:lstStyle/>
          <a:p>
            <a:r>
              <a:rPr lang="fr-FR" noProof="1"/>
              <a:t>Le corps du Christ (2.1–3.21)</a:t>
            </a:r>
          </a:p>
        </p:txBody>
      </p:sp>
      <p:sp>
        <p:nvSpPr>
          <p:cNvPr id="3" name="Content Placeholder 2">
            <a:extLst>
              <a:ext uri="{FF2B5EF4-FFF2-40B4-BE49-F238E27FC236}">
                <a16:creationId xmlns:a16="http://schemas.microsoft.com/office/drawing/2014/main" id="{9CBA03D2-A443-70A9-EB85-EAD04B8213FA}"/>
              </a:ext>
            </a:extLst>
          </p:cNvPr>
          <p:cNvSpPr>
            <a:spLocks noGrp="1"/>
          </p:cNvSpPr>
          <p:nvPr>
            <p:ph idx="1"/>
          </p:nvPr>
        </p:nvSpPr>
        <p:spPr/>
        <p:txBody>
          <a:bodyPr/>
          <a:lstStyle/>
          <a:p>
            <a:r>
              <a:rPr lang="fr-FR" noProof="1"/>
              <a:t>Nous sommes : </a:t>
            </a:r>
          </a:p>
          <a:p>
            <a:pPr lvl="1"/>
            <a:r>
              <a:rPr lang="fr-FR" noProof="1"/>
              <a:t>Rendus à la vie </a:t>
            </a:r>
          </a:p>
          <a:p>
            <a:pPr lvl="1"/>
            <a:r>
              <a:rPr lang="fr-FR" noProof="1"/>
              <a:t>Sauvés</a:t>
            </a:r>
          </a:p>
          <a:p>
            <a:pPr lvl="1"/>
            <a:r>
              <a:rPr lang="fr-FR" noProof="1"/>
              <a:t>Ressuscités </a:t>
            </a:r>
          </a:p>
          <a:p>
            <a:pPr lvl="1"/>
            <a:r>
              <a:rPr lang="fr-FR" noProof="1"/>
              <a:t>Assis avec Christ dans les lieux célestes</a:t>
            </a:r>
          </a:p>
          <a:p>
            <a:pPr lvl="1"/>
            <a:endParaRPr lang="fr-FR" noProof="1"/>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Tw Cen MT" panose="020B0602020104020603" pitchFamily="34" charset="0"/>
              <a:buChar char=" "/>
              <a:tabLst/>
              <a:defRPr/>
            </a:pPr>
            <a:r>
              <a:rPr lang="fr-FR" noProof="1">
                <a:solidFill>
                  <a:prstClr val="black"/>
                </a:solidFill>
                <a:latin typeface="Tw Cen MT" panose="020B0602020104020603"/>
              </a:rPr>
              <a:t>L’Eglise :</a:t>
            </a:r>
          </a:p>
          <a:p>
            <a:pPr lvl="1" indent="-91440">
              <a:spcBef>
                <a:spcPts val="1200"/>
              </a:spcBef>
              <a:spcAft>
                <a:spcPts val="200"/>
              </a:spcAft>
              <a:buClr>
                <a:srgbClr val="1CADE4"/>
              </a:buClr>
              <a:buSzPct val="100000"/>
              <a:buFont typeface="Tw Cen MT" panose="020B0602020104020603" pitchFamily="34" charset="0"/>
              <a:buChar char=" "/>
              <a:defRPr/>
            </a:pPr>
            <a:r>
              <a:rPr kumimoji="0" lang="fr-FR" b="0" i="0" u="none" strike="noStrike" kern="1200" cap="none" spc="0" normalizeH="0" baseline="0" noProof="1">
                <a:ln>
                  <a:noFill/>
                </a:ln>
                <a:solidFill>
                  <a:prstClr val="black"/>
                </a:solidFill>
                <a:effectLst/>
                <a:uLnTx/>
                <a:uFillTx/>
                <a:latin typeface="Tw Cen MT" panose="020B0602020104020603"/>
                <a:ea typeface="+mn-ea"/>
                <a:cs typeface="+mn-cs"/>
              </a:rPr>
              <a:t>Une demonstration de sa grâce</a:t>
            </a:r>
          </a:p>
          <a:p>
            <a:pPr lvl="1" indent="-91440">
              <a:spcBef>
                <a:spcPts val="1200"/>
              </a:spcBef>
              <a:spcAft>
                <a:spcPts val="200"/>
              </a:spcAft>
              <a:buClr>
                <a:srgbClr val="1CADE4"/>
              </a:buClr>
              <a:buSzPct val="100000"/>
              <a:buFont typeface="Tw Cen MT" panose="020B0602020104020603" pitchFamily="34" charset="0"/>
              <a:buChar char=" "/>
              <a:defRPr/>
            </a:pPr>
            <a:r>
              <a:rPr lang="fr-FR" noProof="1">
                <a:solidFill>
                  <a:prstClr val="black"/>
                </a:solidFill>
              </a:rPr>
              <a:t>L'Église accède au salut par la foi</a:t>
            </a:r>
            <a:endParaRPr kumimoji="0" lang="fr-FR" b="0" i="0" u="none" strike="noStrike" kern="1200" cap="none" spc="0" normalizeH="0" baseline="0" noProof="1">
              <a:ln>
                <a:noFill/>
              </a:ln>
              <a:solidFill>
                <a:prstClr val="black"/>
              </a:solidFill>
              <a:effectLst/>
              <a:uLnTx/>
              <a:uFillTx/>
              <a:latin typeface="Tw Cen MT" panose="020B0602020104020603"/>
              <a:ea typeface="+mn-ea"/>
              <a:cs typeface="+mn-cs"/>
            </a:endParaRPr>
          </a:p>
          <a:p>
            <a:pPr lvl="1" indent="-91440">
              <a:spcBef>
                <a:spcPts val="1200"/>
              </a:spcBef>
              <a:spcAft>
                <a:spcPts val="200"/>
              </a:spcAft>
              <a:buClr>
                <a:srgbClr val="1CADE4"/>
              </a:buClr>
              <a:buSzPct val="100000"/>
              <a:buFont typeface="Tw Cen MT" panose="020B0602020104020603" pitchFamily="34" charset="0"/>
              <a:buChar char=" "/>
              <a:defRPr/>
            </a:pPr>
            <a:endParaRPr kumimoji="0" lang="fr-FR" b="0" i="0" u="none" strike="noStrike" kern="1200" cap="none" spc="0" normalizeH="0" baseline="0" noProof="1">
              <a:ln>
                <a:noFill/>
              </a:ln>
              <a:solidFill>
                <a:prstClr val="black"/>
              </a:solidFill>
              <a:effectLst/>
              <a:uLnTx/>
              <a:uFillTx/>
              <a:latin typeface="Tw Cen MT" panose="020B0602020104020603"/>
              <a:ea typeface="+mn-ea"/>
              <a:cs typeface="+mn-cs"/>
            </a:endParaRPr>
          </a:p>
          <a:p>
            <a:pPr marL="128016" lvl="1" indent="0">
              <a:buNone/>
            </a:pPr>
            <a:endParaRPr lang="fr-FR" noProof="1"/>
          </a:p>
        </p:txBody>
      </p:sp>
      <p:pic>
        <p:nvPicPr>
          <p:cNvPr id="4" name="Content Placeholder 8" descr="A black and white image of a chair&#10;&#10;AI-generated content may be incorrect.">
            <a:extLst>
              <a:ext uri="{FF2B5EF4-FFF2-40B4-BE49-F238E27FC236}">
                <a16:creationId xmlns:a16="http://schemas.microsoft.com/office/drawing/2014/main" id="{247A25A7-481F-CCC3-5757-7F5AC2204E93}"/>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5584279" y="1881964"/>
            <a:ext cx="5870464" cy="4801356"/>
          </a:xfrm>
          <a:prstGeom prst="rect">
            <a:avLst/>
          </a:prstGeom>
        </p:spPr>
      </p:pic>
      <p:sp>
        <p:nvSpPr>
          <p:cNvPr id="5" name="Content Placeholder 2">
            <a:extLst>
              <a:ext uri="{FF2B5EF4-FFF2-40B4-BE49-F238E27FC236}">
                <a16:creationId xmlns:a16="http://schemas.microsoft.com/office/drawing/2014/main" id="{A820FEB0-7006-C94F-0A02-E5D1CABC7417}"/>
              </a:ext>
            </a:extLst>
          </p:cNvPr>
          <p:cNvSpPr txBox="1">
            <a:spLocks/>
          </p:cNvSpPr>
          <p:nvPr/>
        </p:nvSpPr>
        <p:spPr>
          <a:xfrm>
            <a:off x="5674659" y="2248754"/>
            <a:ext cx="842682" cy="367553"/>
          </a:xfrm>
          <a:prstGeom prst="rect">
            <a:avLst/>
          </a:prstGeom>
        </p:spPr>
        <p:txBody>
          <a:bodyPr vert="horz" lIns="45720" tIns="45720" rIns="4572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fr-FR" sz="2400" noProof="1"/>
              <a:t>Nous </a:t>
            </a:r>
          </a:p>
          <a:p>
            <a:pPr marL="128016" lvl="1" indent="0">
              <a:buFont typeface="Wingdings 3" pitchFamily="18" charset="2"/>
              <a:buNone/>
            </a:pPr>
            <a:endParaRPr lang="fr-FR" noProof="1"/>
          </a:p>
        </p:txBody>
      </p:sp>
      <p:cxnSp>
        <p:nvCxnSpPr>
          <p:cNvPr id="7" name="Straight Arrow Connector 6">
            <a:extLst>
              <a:ext uri="{FF2B5EF4-FFF2-40B4-BE49-F238E27FC236}">
                <a16:creationId xmlns:a16="http://schemas.microsoft.com/office/drawing/2014/main" id="{70B3B1A6-1FAE-4267-4E3E-1B05D2D990CF}"/>
              </a:ext>
            </a:extLst>
          </p:cNvPr>
          <p:cNvCxnSpPr/>
          <p:nvPr/>
        </p:nvCxnSpPr>
        <p:spPr>
          <a:xfrm>
            <a:off x="6329083" y="2622714"/>
            <a:ext cx="1416423" cy="5328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0533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23430B4-C2B6-48DA-A79F-757492AF8E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2" name="Title 1">
            <a:extLst>
              <a:ext uri="{FF2B5EF4-FFF2-40B4-BE49-F238E27FC236}">
                <a16:creationId xmlns:a16="http://schemas.microsoft.com/office/drawing/2014/main" id="{21219ED3-0309-2359-7EBF-830F51C4FA09}"/>
              </a:ext>
            </a:extLst>
          </p:cNvPr>
          <p:cNvSpPr>
            <a:spLocks noGrp="1"/>
          </p:cNvSpPr>
          <p:nvPr>
            <p:ph type="title"/>
          </p:nvPr>
        </p:nvSpPr>
        <p:spPr>
          <a:xfrm>
            <a:off x="1024128" y="459317"/>
            <a:ext cx="4389120" cy="1749552"/>
          </a:xfrm>
        </p:spPr>
        <p:txBody>
          <a:bodyPr>
            <a:normAutofit/>
          </a:bodyPr>
          <a:lstStyle/>
          <a:p>
            <a:r>
              <a:rPr lang="fr-FR" sz="4400" noProof="1"/>
              <a:t>Le corps du Christ (2.1–3.21)</a:t>
            </a:r>
          </a:p>
        </p:txBody>
      </p:sp>
      <p:cxnSp>
        <p:nvCxnSpPr>
          <p:cNvPr id="12" name="Straight Connector 11">
            <a:extLst>
              <a:ext uri="{FF2B5EF4-FFF2-40B4-BE49-F238E27FC236}">
                <a16:creationId xmlns:a16="http://schemas.microsoft.com/office/drawing/2014/main" id="{7153BDBF-1B08-496E-BED4-E0DE721A00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D47C162-10CD-2E3C-9777-BF9E288FD6C9}"/>
              </a:ext>
            </a:extLst>
          </p:cNvPr>
          <p:cNvSpPr>
            <a:spLocks noGrp="1"/>
          </p:cNvSpPr>
          <p:nvPr>
            <p:ph idx="1"/>
          </p:nvPr>
        </p:nvSpPr>
        <p:spPr>
          <a:xfrm>
            <a:off x="1024129" y="2286000"/>
            <a:ext cx="4389120" cy="3931920"/>
          </a:xfrm>
        </p:spPr>
        <p:txBody>
          <a:bodyPr>
            <a:normAutofit/>
          </a:bodyPr>
          <a:lstStyle/>
          <a:p>
            <a:pPr marL="0" indent="0">
              <a:buNone/>
            </a:pPr>
            <a:r>
              <a:rPr lang="fr-FR" sz="1800" noProof="1"/>
              <a:t>Nous avons été créés en Jésus-Christ pour des œuvres bonnes que Dieu a préparés d’avance afin que nous les pratiquions (10)</a:t>
            </a:r>
          </a:p>
          <a:p>
            <a:pPr lvl="1"/>
            <a:r>
              <a:rPr lang="fr-FR" noProof="1"/>
              <a:t>Nous existons en tant qu'Église pour faire le bien. </a:t>
            </a:r>
          </a:p>
          <a:p>
            <a:pPr lvl="1"/>
            <a:r>
              <a:rPr lang="fr-FR" noProof="1"/>
              <a:t>Dieu a choisi avant le commencement des temps de créer ce groupe, réuni sous la tête du Christ, afin qu'il puisse être caractériser par ses bonnes œuvres. La plénitude du Christ en nous.</a:t>
            </a:r>
          </a:p>
          <a:p>
            <a:pPr lvl="1"/>
            <a:endParaRPr lang="fr-FR" noProof="1"/>
          </a:p>
        </p:txBody>
      </p:sp>
      <p:pic>
        <p:nvPicPr>
          <p:cNvPr id="5" name="Graphic 4" descr="Pencil with solid fill">
            <a:extLst>
              <a:ext uri="{FF2B5EF4-FFF2-40B4-BE49-F238E27FC236}">
                <a16:creationId xmlns:a16="http://schemas.microsoft.com/office/drawing/2014/main" id="{D10A1137-89F4-7559-539B-8CA34DD986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56116" y="1342665"/>
            <a:ext cx="4175762" cy="4175762"/>
          </a:xfrm>
          <a:prstGeom prst="rect">
            <a:avLst/>
          </a:prstGeom>
        </p:spPr>
      </p:pic>
    </p:spTree>
    <p:extLst>
      <p:ext uri="{BB962C8B-B14F-4D97-AF65-F5344CB8AC3E}">
        <p14:creationId xmlns:p14="http://schemas.microsoft.com/office/powerpoint/2010/main" val="1371326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59827-2321-DDAA-0166-B56BB5AD2DD4}"/>
              </a:ext>
            </a:extLst>
          </p:cNvPr>
          <p:cNvSpPr>
            <a:spLocks noGrp="1"/>
          </p:cNvSpPr>
          <p:nvPr>
            <p:ph type="title"/>
          </p:nvPr>
        </p:nvSpPr>
        <p:spPr/>
        <p:txBody>
          <a:bodyPr/>
          <a:lstStyle/>
          <a:p>
            <a:r>
              <a:rPr lang="fr-FR" sz="5400" noProof="1"/>
              <a:t>Le corps du Christ (2.1–3.21)</a:t>
            </a:r>
            <a:endParaRPr lang="fr-FR" noProof="1"/>
          </a:p>
        </p:txBody>
      </p:sp>
      <p:sp>
        <p:nvSpPr>
          <p:cNvPr id="3" name="Content Placeholder 2">
            <a:extLst>
              <a:ext uri="{FF2B5EF4-FFF2-40B4-BE49-F238E27FC236}">
                <a16:creationId xmlns:a16="http://schemas.microsoft.com/office/drawing/2014/main" id="{50972EA0-A00E-D1CC-8ECD-29600385E916}"/>
              </a:ext>
            </a:extLst>
          </p:cNvPr>
          <p:cNvSpPr>
            <a:spLocks noGrp="1"/>
          </p:cNvSpPr>
          <p:nvPr>
            <p:ph idx="1"/>
          </p:nvPr>
        </p:nvSpPr>
        <p:spPr/>
        <p:txBody>
          <a:bodyPr/>
          <a:lstStyle/>
          <a:p>
            <a:r>
              <a:rPr lang="fr-FR" noProof="1"/>
              <a:t>C’est pourquoi . . .</a:t>
            </a:r>
          </a:p>
          <a:p>
            <a:endParaRPr lang="fr-FR" noProof="1"/>
          </a:p>
          <a:p>
            <a:r>
              <a:rPr lang="fr-FR" noProof="1"/>
              <a:t>Souvenez-vous </a:t>
            </a:r>
          </a:p>
          <a:p>
            <a:pPr lvl="1"/>
            <a:r>
              <a:rPr lang="fr-FR" noProof="1"/>
              <a:t>vous étiez identifiés comme non juifs </a:t>
            </a:r>
          </a:p>
          <a:p>
            <a:pPr lvl="1"/>
            <a:r>
              <a:rPr lang="fr-FR" noProof="1"/>
              <a:t>appelés incirconcis </a:t>
            </a:r>
          </a:p>
          <a:p>
            <a:pPr lvl="1"/>
            <a:r>
              <a:rPr lang="fr-FR" noProof="1"/>
              <a:t>vous étiez sans Messie </a:t>
            </a:r>
          </a:p>
          <a:p>
            <a:pPr lvl="1"/>
            <a:r>
              <a:rPr lang="fr-FR" noProof="1"/>
              <a:t>exclus du droit de cité en Israël </a:t>
            </a:r>
          </a:p>
          <a:p>
            <a:pPr lvl="1"/>
            <a:r>
              <a:rPr lang="fr-FR" noProof="1"/>
              <a:t>étrangers aux alliances de la promesse </a:t>
            </a:r>
          </a:p>
          <a:p>
            <a:pPr lvl="1"/>
            <a:r>
              <a:rPr lang="fr-FR" noProof="1"/>
              <a:t>sans espérance </a:t>
            </a:r>
          </a:p>
          <a:p>
            <a:pPr lvl="1"/>
            <a:r>
              <a:rPr lang="fr-FR" noProof="1"/>
              <a:t>sans Dieu  </a:t>
            </a:r>
          </a:p>
        </p:txBody>
      </p:sp>
    </p:spTree>
    <p:extLst>
      <p:ext uri="{BB962C8B-B14F-4D97-AF65-F5344CB8AC3E}">
        <p14:creationId xmlns:p14="http://schemas.microsoft.com/office/powerpoint/2010/main" val="31010197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9EFCF4-CC33-7EDE-1E25-C622B865468E}"/>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85C19290-2E2F-B768-4624-831E3FB95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sp>
        <p:nvSpPr>
          <p:cNvPr id="26" name="Oval 5">
            <a:extLst>
              <a:ext uri="{FF2B5EF4-FFF2-40B4-BE49-F238E27FC236}">
                <a16:creationId xmlns:a16="http://schemas.microsoft.com/office/drawing/2014/main" id="{8202FD56-3201-2123-2042-639FACF04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cxnSp>
        <p:nvCxnSpPr>
          <p:cNvPr id="28" name="Straight Connector 27">
            <a:extLst>
              <a:ext uri="{FF2B5EF4-FFF2-40B4-BE49-F238E27FC236}">
                <a16:creationId xmlns:a16="http://schemas.microsoft.com/office/drawing/2014/main" id="{826833BE-EABC-2E5D-352B-73AA10C3F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30" name="Rectangle 29">
            <a:extLst>
              <a:ext uri="{FF2B5EF4-FFF2-40B4-BE49-F238E27FC236}">
                <a16:creationId xmlns:a16="http://schemas.microsoft.com/office/drawing/2014/main" id="{D539F5BF-96BE-25FB-9487-9DD059CBCE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32" name="Rectangle 31">
            <a:extLst>
              <a:ext uri="{FF2B5EF4-FFF2-40B4-BE49-F238E27FC236}">
                <a16:creationId xmlns:a16="http://schemas.microsoft.com/office/drawing/2014/main" id="{42E6E797-6CAD-4B68-A974-BC9F0CD34A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5464" y="484632"/>
            <a:ext cx="7453538" cy="58809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noProof="1">
              <a:solidFill>
                <a:prstClr val="white"/>
              </a:solidFill>
            </a:endParaRPr>
          </a:p>
        </p:txBody>
      </p:sp>
      <p:sp>
        <p:nvSpPr>
          <p:cNvPr id="4" name="Rectangle 3">
            <a:extLst>
              <a:ext uri="{FF2B5EF4-FFF2-40B4-BE49-F238E27FC236}">
                <a16:creationId xmlns:a16="http://schemas.microsoft.com/office/drawing/2014/main" id="{A3AEA572-D3E1-1ACE-D890-6805A9D9C79D}"/>
              </a:ext>
            </a:extLst>
          </p:cNvPr>
          <p:cNvSpPr/>
          <p:nvPr/>
        </p:nvSpPr>
        <p:spPr>
          <a:xfrm>
            <a:off x="990096" y="977900"/>
            <a:ext cx="6539558" cy="3327734"/>
          </a:xfrm>
          <a:prstGeom prst="rect">
            <a:avLst/>
          </a:prstGeom>
        </p:spPr>
        <p:txBody>
          <a:bodyPr vert="horz" lIns="91440" tIns="45720" rIns="91440" bIns="45720" rtlCol="0" anchor="b">
            <a:normAutofit/>
          </a:bodyPr>
          <a:lstStyle/>
          <a:p>
            <a:pPr algn="r" defTabSz="914400">
              <a:lnSpc>
                <a:spcPct val="80000"/>
              </a:lnSpc>
              <a:spcBef>
                <a:spcPct val="0"/>
              </a:spcBef>
              <a:spcAft>
                <a:spcPts val="200"/>
              </a:spcAft>
              <a:buClr>
                <a:schemeClr val="accent1"/>
              </a:buClr>
              <a:buSzPct val="100000"/>
            </a:pPr>
            <a:r>
              <a:rPr lang="fr-FR" sz="5400" b="0" cap="all" spc="200" noProof="1">
                <a:ln w="0"/>
                <a:solidFill>
                  <a:schemeClr val="tx1">
                    <a:lumMod val="95000"/>
                    <a:lumOff val="5000"/>
                  </a:schemeClr>
                </a:solidFill>
                <a:effectLst>
                  <a:outerShdw blurRad="38100" dist="25400" dir="5400000" algn="ctr" rotWithShape="0">
                    <a:srgbClr val="6E747A">
                      <a:alpha val="43000"/>
                    </a:srgbClr>
                  </a:outerShdw>
                </a:effectLst>
                <a:latin typeface="+mj-lt"/>
                <a:ea typeface="+mj-ea"/>
                <a:cs typeface="+mj-cs"/>
              </a:rPr>
              <a:t>MAIS maintenant ! </a:t>
            </a:r>
          </a:p>
        </p:txBody>
      </p:sp>
      <p:cxnSp>
        <p:nvCxnSpPr>
          <p:cNvPr id="34" name="Straight Connector 33">
            <a:extLst>
              <a:ext uri="{FF2B5EF4-FFF2-40B4-BE49-F238E27FC236}">
                <a16:creationId xmlns:a16="http://schemas.microsoft.com/office/drawing/2014/main" id="{6D0441F4-2CD8-4420-475C-2A06116041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58680" y="4476657"/>
            <a:ext cx="5370974"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1F263F2C-04AB-15AB-92AD-BA802EEE8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484632"/>
            <a:ext cx="3584224" cy="58809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noProof="1">
              <a:solidFill>
                <a:prstClr val="white"/>
              </a:solidFill>
            </a:endParaRPr>
          </a:p>
        </p:txBody>
      </p:sp>
      <p:sp>
        <p:nvSpPr>
          <p:cNvPr id="7" name="TextBox 6">
            <a:extLst>
              <a:ext uri="{FF2B5EF4-FFF2-40B4-BE49-F238E27FC236}">
                <a16:creationId xmlns:a16="http://schemas.microsoft.com/office/drawing/2014/main" id="{FB017361-8B88-51A3-0160-29CF8B6018F6}"/>
              </a:ext>
            </a:extLst>
          </p:cNvPr>
          <p:cNvSpPr txBox="1"/>
          <p:nvPr/>
        </p:nvSpPr>
        <p:spPr>
          <a:xfrm>
            <a:off x="8183886" y="3387554"/>
            <a:ext cx="3502650" cy="954107"/>
          </a:xfrm>
          <a:prstGeom prst="rect">
            <a:avLst/>
          </a:prstGeom>
          <a:noFill/>
        </p:spPr>
        <p:txBody>
          <a:bodyPr wrap="square" rtlCol="0">
            <a:spAutoFit/>
          </a:bodyPr>
          <a:lstStyle/>
          <a:p>
            <a:r>
              <a:rPr lang="fr-FR" sz="2800" b="1" noProof="1"/>
              <a:t>Vous êtes devenus proches</a:t>
            </a:r>
          </a:p>
        </p:txBody>
      </p:sp>
    </p:spTree>
    <p:extLst>
      <p:ext uri="{BB962C8B-B14F-4D97-AF65-F5344CB8AC3E}">
        <p14:creationId xmlns:p14="http://schemas.microsoft.com/office/powerpoint/2010/main" val="6589145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 name="Picture 33" descr="A black and white image of a person&#10;&#10;AI-generated content may be incorrect.">
            <a:extLst>
              <a:ext uri="{FF2B5EF4-FFF2-40B4-BE49-F238E27FC236}">
                <a16:creationId xmlns:a16="http://schemas.microsoft.com/office/drawing/2014/main" id="{85D309E5-6D0E-BE0F-44E6-7497798EFE8D}"/>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5872070" y="22881"/>
            <a:ext cx="2216352" cy="4371975"/>
          </a:xfrm>
          <a:prstGeom prst="rect">
            <a:avLst/>
          </a:prstGeom>
        </p:spPr>
      </p:pic>
      <p:sp>
        <p:nvSpPr>
          <p:cNvPr id="12" name="Rectangle 11">
            <a:extLst>
              <a:ext uri="{FF2B5EF4-FFF2-40B4-BE49-F238E27FC236}">
                <a16:creationId xmlns:a16="http://schemas.microsoft.com/office/drawing/2014/main" id="{A23430B4-C2B6-48DA-A79F-757492AF8E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2" name="Title 1">
            <a:extLst>
              <a:ext uri="{FF2B5EF4-FFF2-40B4-BE49-F238E27FC236}">
                <a16:creationId xmlns:a16="http://schemas.microsoft.com/office/drawing/2014/main" id="{633E846A-5362-1C1A-FBB5-756513BDD67A}"/>
              </a:ext>
            </a:extLst>
          </p:cNvPr>
          <p:cNvSpPr>
            <a:spLocks noGrp="1"/>
          </p:cNvSpPr>
          <p:nvPr>
            <p:ph type="title"/>
          </p:nvPr>
        </p:nvSpPr>
        <p:spPr>
          <a:xfrm>
            <a:off x="1024128" y="459317"/>
            <a:ext cx="4389120" cy="1749552"/>
          </a:xfrm>
        </p:spPr>
        <p:txBody>
          <a:bodyPr>
            <a:normAutofit/>
          </a:bodyPr>
          <a:lstStyle/>
          <a:p>
            <a:r>
              <a:rPr lang="fr-FR" sz="4400" noProof="1"/>
              <a:t>Le corps du Christ (2.1–3.21)</a:t>
            </a:r>
          </a:p>
        </p:txBody>
      </p:sp>
      <p:cxnSp>
        <p:nvCxnSpPr>
          <p:cNvPr id="14" name="Straight Connector 13">
            <a:extLst>
              <a:ext uri="{FF2B5EF4-FFF2-40B4-BE49-F238E27FC236}">
                <a16:creationId xmlns:a16="http://schemas.microsoft.com/office/drawing/2014/main" id="{7153BDBF-1B08-496E-BED4-E0DE721A00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Content Placeholder 6" descr="Two Men outline">
            <a:extLst>
              <a:ext uri="{FF2B5EF4-FFF2-40B4-BE49-F238E27FC236}">
                <a16:creationId xmlns:a16="http://schemas.microsoft.com/office/drawing/2014/main" id="{B8E3B2B6-B53F-18BA-67ED-26FBEF3488F6}"/>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9350045" y="3429000"/>
            <a:ext cx="914400" cy="914400"/>
          </a:xfrm>
        </p:spPr>
      </p:pic>
      <p:pic>
        <p:nvPicPr>
          <p:cNvPr id="5" name="Content Placeholder 4" descr="Full Brick Wall with solid fill">
            <a:extLst>
              <a:ext uri="{FF2B5EF4-FFF2-40B4-BE49-F238E27FC236}">
                <a16:creationId xmlns:a16="http://schemas.microsoft.com/office/drawing/2014/main" id="{77F8743F-10FA-1123-330C-B9A75DAA951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55178" y="4037023"/>
            <a:ext cx="2481639" cy="2481639"/>
          </a:xfrm>
          <a:prstGeom prst="rect">
            <a:avLst/>
          </a:prstGeom>
        </p:spPr>
      </p:pic>
      <p:pic>
        <p:nvPicPr>
          <p:cNvPr id="10" name="Graphic 9" descr="Two Men with solid fill">
            <a:extLst>
              <a:ext uri="{FF2B5EF4-FFF2-40B4-BE49-F238E27FC236}">
                <a16:creationId xmlns:a16="http://schemas.microsoft.com/office/drawing/2014/main" id="{D112D592-1522-00A3-AD10-7B2EA32F5A1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27311" y="3429000"/>
            <a:ext cx="914400" cy="914400"/>
          </a:xfrm>
          <a:prstGeom prst="rect">
            <a:avLst/>
          </a:prstGeom>
        </p:spPr>
      </p:pic>
      <p:sp>
        <p:nvSpPr>
          <p:cNvPr id="11" name="TextBox 10">
            <a:extLst>
              <a:ext uri="{FF2B5EF4-FFF2-40B4-BE49-F238E27FC236}">
                <a16:creationId xmlns:a16="http://schemas.microsoft.com/office/drawing/2014/main" id="{DB05F12B-5C08-BE85-9378-959F24A864E1}"/>
              </a:ext>
            </a:extLst>
          </p:cNvPr>
          <p:cNvSpPr txBox="1"/>
          <p:nvPr/>
        </p:nvSpPr>
        <p:spPr>
          <a:xfrm>
            <a:off x="762000" y="4921355"/>
            <a:ext cx="2933816" cy="1477328"/>
          </a:xfrm>
          <a:prstGeom prst="rect">
            <a:avLst/>
          </a:prstGeom>
          <a:noFill/>
        </p:spPr>
        <p:txBody>
          <a:bodyPr wrap="none" rtlCol="0">
            <a:spAutoFit/>
          </a:bodyPr>
          <a:lstStyle/>
          <a:p>
            <a:r>
              <a:rPr lang="fr-FR" noProof="1"/>
              <a:t>Les promesses</a:t>
            </a:r>
          </a:p>
          <a:p>
            <a:r>
              <a:rPr lang="fr-FR" noProof="1"/>
              <a:t>Les alliances</a:t>
            </a:r>
          </a:p>
          <a:p>
            <a:r>
              <a:rPr lang="fr-FR" noProof="1"/>
              <a:t>L’espérance</a:t>
            </a:r>
          </a:p>
          <a:p>
            <a:r>
              <a:rPr lang="fr-FR" noProof="1"/>
              <a:t>Né dans la nation par le sang</a:t>
            </a:r>
          </a:p>
          <a:p>
            <a:endParaRPr lang="fr-FR" noProof="1"/>
          </a:p>
        </p:txBody>
      </p:sp>
      <p:sp>
        <p:nvSpPr>
          <p:cNvPr id="13" name="TextBox 12">
            <a:extLst>
              <a:ext uri="{FF2B5EF4-FFF2-40B4-BE49-F238E27FC236}">
                <a16:creationId xmlns:a16="http://schemas.microsoft.com/office/drawing/2014/main" id="{77889074-2DE8-22A8-1B24-0CC44481322B}"/>
              </a:ext>
            </a:extLst>
          </p:cNvPr>
          <p:cNvSpPr txBox="1"/>
          <p:nvPr/>
        </p:nvSpPr>
        <p:spPr>
          <a:xfrm>
            <a:off x="8418884" y="4921355"/>
            <a:ext cx="2776722" cy="1200329"/>
          </a:xfrm>
          <a:prstGeom prst="rect">
            <a:avLst/>
          </a:prstGeom>
          <a:noFill/>
        </p:spPr>
        <p:txBody>
          <a:bodyPr wrap="none" rtlCol="0">
            <a:spAutoFit/>
          </a:bodyPr>
          <a:lstStyle/>
          <a:p>
            <a:r>
              <a:rPr lang="fr-FR" noProof="1"/>
              <a:t>Sans les promesses</a:t>
            </a:r>
          </a:p>
          <a:p>
            <a:r>
              <a:rPr lang="fr-FR" noProof="1"/>
              <a:t>Sans les alliances</a:t>
            </a:r>
          </a:p>
          <a:p>
            <a:r>
              <a:rPr lang="fr-FR" noProof="1"/>
              <a:t>Sans espérance</a:t>
            </a:r>
          </a:p>
          <a:p>
            <a:r>
              <a:rPr lang="fr-FR" noProof="1"/>
              <a:t>Né dans le corps par l'Esprit</a:t>
            </a:r>
          </a:p>
        </p:txBody>
      </p:sp>
      <p:pic>
        <p:nvPicPr>
          <p:cNvPr id="15" name="Graphic 14" descr="Two Men with solid fill">
            <a:extLst>
              <a:ext uri="{FF2B5EF4-FFF2-40B4-BE49-F238E27FC236}">
                <a16:creationId xmlns:a16="http://schemas.microsoft.com/office/drawing/2014/main" id="{556B75FC-3414-334C-C452-74CADB1A489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13463" y="2252610"/>
            <a:ext cx="392056" cy="392056"/>
          </a:xfrm>
          <a:prstGeom prst="rect">
            <a:avLst/>
          </a:prstGeom>
        </p:spPr>
      </p:pic>
      <p:pic>
        <p:nvPicPr>
          <p:cNvPr id="16" name="Content Placeholder 6" descr="Two Men outline">
            <a:extLst>
              <a:ext uri="{FF2B5EF4-FFF2-40B4-BE49-F238E27FC236}">
                <a16:creationId xmlns:a16="http://schemas.microsoft.com/office/drawing/2014/main" id="{7DB8A989-DF7E-3C9D-1E59-8B186F5A34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34198" y="1956959"/>
            <a:ext cx="392056" cy="392056"/>
          </a:xfrm>
          <a:prstGeom prst="rect">
            <a:avLst/>
          </a:prstGeom>
        </p:spPr>
      </p:pic>
      <p:cxnSp>
        <p:nvCxnSpPr>
          <p:cNvPr id="19" name="Straight Arrow Connector 18">
            <a:extLst>
              <a:ext uri="{FF2B5EF4-FFF2-40B4-BE49-F238E27FC236}">
                <a16:creationId xmlns:a16="http://schemas.microsoft.com/office/drawing/2014/main" id="{8BF60591-2978-066B-CD88-BD4F4A6D2CC5}"/>
              </a:ext>
            </a:extLst>
          </p:cNvPr>
          <p:cNvCxnSpPr>
            <a:cxnSpLocks/>
          </p:cNvCxnSpPr>
          <p:nvPr/>
        </p:nvCxnSpPr>
        <p:spPr>
          <a:xfrm flipV="1">
            <a:off x="2364828" y="1956959"/>
            <a:ext cx="3710366" cy="1929241"/>
          </a:xfrm>
          <a:prstGeom prst="straightConnector1">
            <a:avLst/>
          </a:prstGeom>
          <a:ln w="22225">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6B9AAB72-6DAC-A86A-999A-610C2CFA11F2}"/>
              </a:ext>
            </a:extLst>
          </p:cNvPr>
          <p:cNvCxnSpPr>
            <a:cxnSpLocks/>
          </p:cNvCxnSpPr>
          <p:nvPr/>
        </p:nvCxnSpPr>
        <p:spPr>
          <a:xfrm flipH="1" flipV="1">
            <a:off x="7822061" y="2742502"/>
            <a:ext cx="1658270" cy="918185"/>
          </a:xfrm>
          <a:prstGeom prst="straightConnector1">
            <a:avLst/>
          </a:prstGeom>
          <a:ln w="22225">
            <a:tailEnd type="triangle"/>
          </a:ln>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D7EFC19C-CC73-2745-2FA9-0B680C22E6C1}"/>
              </a:ext>
            </a:extLst>
          </p:cNvPr>
          <p:cNvSpPr txBox="1"/>
          <p:nvPr/>
        </p:nvSpPr>
        <p:spPr>
          <a:xfrm>
            <a:off x="4764484" y="2742502"/>
            <a:ext cx="1786258" cy="646331"/>
          </a:xfrm>
          <a:prstGeom prst="rect">
            <a:avLst/>
          </a:prstGeom>
          <a:noFill/>
        </p:spPr>
        <p:txBody>
          <a:bodyPr wrap="none" rtlCol="0">
            <a:spAutoFit/>
          </a:bodyPr>
          <a:lstStyle/>
          <a:p>
            <a:r>
              <a:rPr lang="fr-FR" noProof="1"/>
              <a:t>Nouvelle creation</a:t>
            </a:r>
          </a:p>
          <a:p>
            <a:r>
              <a:rPr lang="fr-FR" noProof="1"/>
              <a:t>Paix</a:t>
            </a:r>
          </a:p>
        </p:txBody>
      </p:sp>
      <p:cxnSp>
        <p:nvCxnSpPr>
          <p:cNvPr id="26" name="Straight Connector 25">
            <a:extLst>
              <a:ext uri="{FF2B5EF4-FFF2-40B4-BE49-F238E27FC236}">
                <a16:creationId xmlns:a16="http://schemas.microsoft.com/office/drawing/2014/main" id="{75274116-2933-B450-4789-B39919A887B0}"/>
              </a:ext>
            </a:extLst>
          </p:cNvPr>
          <p:cNvCxnSpPr/>
          <p:nvPr/>
        </p:nvCxnSpPr>
        <p:spPr>
          <a:xfrm>
            <a:off x="4855178" y="4037023"/>
            <a:ext cx="2468131" cy="2481639"/>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28A9C-620D-67B7-7D42-F45AC550D393}"/>
              </a:ext>
            </a:extLst>
          </p:cNvPr>
          <p:cNvCxnSpPr>
            <a:cxnSpLocks/>
          </p:cNvCxnSpPr>
          <p:nvPr/>
        </p:nvCxnSpPr>
        <p:spPr>
          <a:xfrm flipH="1">
            <a:off x="4841670" y="4037023"/>
            <a:ext cx="2481639" cy="2481639"/>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438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23416DF-B283-4D9F-A625-146552CA9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sp>
        <p:nvSpPr>
          <p:cNvPr id="24" name="Oval 5">
            <a:extLst>
              <a:ext uri="{FF2B5EF4-FFF2-40B4-BE49-F238E27FC236}">
                <a16:creationId xmlns:a16="http://schemas.microsoft.com/office/drawing/2014/main" id="{73834904-4D9B-41F7-8DA6-0709FD9F7E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cxnSp>
        <p:nvCxnSpPr>
          <p:cNvPr id="26" name="Straight Connector 25">
            <a:extLst>
              <a:ext uri="{FF2B5EF4-FFF2-40B4-BE49-F238E27FC236}">
                <a16:creationId xmlns:a16="http://schemas.microsoft.com/office/drawing/2014/main" id="{C00D1207-ECAF-48E9-8834-2CE4D21982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8CF7905-56DB-4950-ABDD-540F2F8372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30" name="Rectangle 29">
            <a:extLst>
              <a:ext uri="{FF2B5EF4-FFF2-40B4-BE49-F238E27FC236}">
                <a16:creationId xmlns:a16="http://schemas.microsoft.com/office/drawing/2014/main" id="{9A0E0D8E-B442-45FE-887A-5103CCD2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46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2" name="Title 1">
            <a:extLst>
              <a:ext uri="{FF2B5EF4-FFF2-40B4-BE49-F238E27FC236}">
                <a16:creationId xmlns:a16="http://schemas.microsoft.com/office/drawing/2014/main" id="{9DF34A22-0058-8894-C6ED-D12F12597EA9}"/>
              </a:ext>
            </a:extLst>
          </p:cNvPr>
          <p:cNvSpPr>
            <a:spLocks noGrp="1"/>
          </p:cNvSpPr>
          <p:nvPr>
            <p:ph type="title"/>
          </p:nvPr>
        </p:nvSpPr>
        <p:spPr>
          <a:xfrm>
            <a:off x="634276" y="640080"/>
            <a:ext cx="6265288" cy="3034857"/>
          </a:xfrm>
        </p:spPr>
        <p:txBody>
          <a:bodyPr vert="horz" lIns="91440" tIns="45720" rIns="91440" bIns="45720" rtlCol="0" anchor="b">
            <a:normAutofit/>
          </a:bodyPr>
          <a:lstStyle/>
          <a:p>
            <a:pPr algn="r"/>
            <a:r>
              <a:rPr lang="fr-FR" spc="200" noProof="1">
                <a:solidFill>
                  <a:srgbClr val="FFFFFF"/>
                </a:solidFill>
              </a:rPr>
              <a:t>Le corps du Christ (2.1–3.21)</a:t>
            </a:r>
          </a:p>
        </p:txBody>
      </p:sp>
      <p:sp>
        <p:nvSpPr>
          <p:cNvPr id="17" name="TextBox 16">
            <a:extLst>
              <a:ext uri="{FF2B5EF4-FFF2-40B4-BE49-F238E27FC236}">
                <a16:creationId xmlns:a16="http://schemas.microsoft.com/office/drawing/2014/main" id="{7925BF2F-5EFE-73A1-0FB5-CAA0AF4ADB4B}"/>
              </a:ext>
            </a:extLst>
          </p:cNvPr>
          <p:cNvSpPr txBox="1"/>
          <p:nvPr/>
        </p:nvSpPr>
        <p:spPr>
          <a:xfrm>
            <a:off x="638921" y="3849539"/>
            <a:ext cx="6186752" cy="2359417"/>
          </a:xfrm>
          <a:prstGeom prst="rect">
            <a:avLst/>
          </a:prstGeom>
        </p:spPr>
        <p:txBody>
          <a:bodyPr vert="horz" lIns="91440" tIns="45720" rIns="91440" bIns="45720" rtlCol="0" anchor="t">
            <a:normAutofit/>
          </a:bodyPr>
          <a:lstStyle/>
          <a:p>
            <a:pPr algn="r" defTabSz="914400">
              <a:spcAft>
                <a:spcPts val="200"/>
              </a:spcAft>
              <a:buClr>
                <a:schemeClr val="accent1"/>
              </a:buClr>
              <a:buSzPct val="100000"/>
            </a:pPr>
            <a:r>
              <a:rPr lang="fr-FR" sz="3600" noProof="1">
                <a:solidFill>
                  <a:srgbClr val="FFFFFF"/>
                </a:solidFill>
              </a:rPr>
              <a:t>La loi avec ses commandements et ses règles est abolie. </a:t>
            </a:r>
          </a:p>
        </p:txBody>
      </p:sp>
      <p:pic>
        <p:nvPicPr>
          <p:cNvPr id="10" name="Graphic 9" descr="Court with solid fill">
            <a:extLst>
              <a:ext uri="{FF2B5EF4-FFF2-40B4-BE49-F238E27FC236}">
                <a16:creationId xmlns:a16="http://schemas.microsoft.com/office/drawing/2014/main" id="{E20216F7-5A3B-087B-1605-E8D93BE007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442707" y="484633"/>
            <a:ext cx="2783502" cy="2783502"/>
          </a:xfrm>
          <a:prstGeom prst="rect">
            <a:avLst/>
          </a:prstGeom>
        </p:spPr>
      </p:pic>
      <p:cxnSp>
        <p:nvCxnSpPr>
          <p:cNvPr id="32" name="Straight Connector 31">
            <a:extLst>
              <a:ext uri="{FF2B5EF4-FFF2-40B4-BE49-F238E27FC236}">
                <a16:creationId xmlns:a16="http://schemas.microsoft.com/office/drawing/2014/main" id="{2B5BB601-08A7-443A-BDC2-A0C7DA6694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59436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pic>
        <p:nvPicPr>
          <p:cNvPr id="16" name="Content Placeholder 15" descr="Judge male with solid fill">
            <a:extLst>
              <a:ext uri="{FF2B5EF4-FFF2-40B4-BE49-F238E27FC236}">
                <a16:creationId xmlns:a16="http://schemas.microsoft.com/office/drawing/2014/main" id="{43CC318F-BA8C-6140-4017-F194C20D8947}"/>
              </a:ext>
            </a:extLst>
          </p:cNvPr>
          <p:cNvPicPr>
            <a:picLocks noGrp="1" noChangeAspect="1"/>
          </p:cNvPicPr>
          <p:nvPr>
            <p:ph idx="1"/>
          </p:nvPr>
        </p:nvPicPr>
        <p:blipFill>
          <a:blip r:embed="rId4">
            <a:extLst>
              <a:ext uri="{96DAC541-7B7A-43D3-8B79-37D633B846F1}">
                <asvg:svgBlip xmlns:asvg="http://schemas.microsoft.com/office/drawing/2016/SVG/main" r:embed="rId5"/>
              </a:ext>
            </a:extLst>
          </a:blip>
          <a:stretch>
            <a:fillRect/>
          </a:stretch>
        </p:blipFill>
        <p:spPr>
          <a:xfrm>
            <a:off x="8451952" y="3589867"/>
            <a:ext cx="2766887" cy="2766887"/>
          </a:xfrm>
          <a:prstGeom prst="rect">
            <a:avLst/>
          </a:prstGeom>
        </p:spPr>
      </p:pic>
    </p:spTree>
    <p:extLst>
      <p:ext uri="{BB962C8B-B14F-4D97-AF65-F5344CB8AC3E}">
        <p14:creationId xmlns:p14="http://schemas.microsoft.com/office/powerpoint/2010/main" val="15749276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8E42E-0A43-5482-590B-8BE48A00CBF8}"/>
              </a:ext>
            </a:extLst>
          </p:cNvPr>
          <p:cNvSpPr>
            <a:spLocks noGrp="1"/>
          </p:cNvSpPr>
          <p:nvPr>
            <p:ph type="title"/>
          </p:nvPr>
        </p:nvSpPr>
        <p:spPr/>
        <p:txBody>
          <a:bodyPr/>
          <a:lstStyle/>
          <a:p>
            <a:r>
              <a:rPr lang="fr-FR" sz="4800" noProof="1"/>
              <a:t>Le corps du Christ (2.1–3.21)</a:t>
            </a:r>
            <a:endParaRPr lang="fr-FR" noProof="1"/>
          </a:p>
        </p:txBody>
      </p:sp>
      <p:sp>
        <p:nvSpPr>
          <p:cNvPr id="3" name="Content Placeholder 2">
            <a:extLst>
              <a:ext uri="{FF2B5EF4-FFF2-40B4-BE49-F238E27FC236}">
                <a16:creationId xmlns:a16="http://schemas.microsoft.com/office/drawing/2014/main" id="{E65BDE47-83D0-C3FE-1AD5-0B7B650AEF6F}"/>
              </a:ext>
            </a:extLst>
          </p:cNvPr>
          <p:cNvSpPr>
            <a:spLocks noGrp="1"/>
          </p:cNvSpPr>
          <p:nvPr>
            <p:ph idx="1"/>
          </p:nvPr>
        </p:nvSpPr>
        <p:spPr>
          <a:xfrm>
            <a:off x="1024128" y="2286000"/>
            <a:ext cx="4809513" cy="4023360"/>
          </a:xfrm>
        </p:spPr>
        <p:txBody>
          <a:bodyPr/>
          <a:lstStyle/>
          <a:p>
            <a:r>
              <a:rPr lang="fr-FR" noProof="1"/>
              <a:t>Un seul homme nouveau à partir des deux</a:t>
            </a:r>
          </a:p>
          <a:p>
            <a:pPr lvl="1"/>
            <a:r>
              <a:rPr lang="fr-FR" noProof="1"/>
              <a:t>Là où il y avait séparation et distinction, il n'y en a plus.</a:t>
            </a:r>
          </a:p>
          <a:p>
            <a:pPr lvl="1"/>
            <a:r>
              <a:rPr lang="fr-FR" noProof="1"/>
              <a:t>Une nouvelle race ou nation. </a:t>
            </a:r>
          </a:p>
          <a:p>
            <a:pPr lvl="1"/>
            <a:r>
              <a:rPr lang="fr-FR" noProof="1"/>
              <a:t>La première chose qui change, c'est notre relation les uns avec les autres</a:t>
            </a:r>
          </a:p>
          <a:p>
            <a:pPr lvl="1"/>
            <a:endParaRPr lang="fr-FR" noProof="1"/>
          </a:p>
        </p:txBody>
      </p:sp>
      <p:pic>
        <p:nvPicPr>
          <p:cNvPr id="4" name="Picture 3" descr="A black and white image of a person&#10;&#10;AI-generated content may be incorrect.">
            <a:extLst>
              <a:ext uri="{FF2B5EF4-FFF2-40B4-BE49-F238E27FC236}">
                <a16:creationId xmlns:a16="http://schemas.microsoft.com/office/drawing/2014/main" id="{E7754606-0BBE-CCE1-F92E-B861203F76A8}"/>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6667018" y="822564"/>
            <a:ext cx="2822235" cy="5567140"/>
          </a:xfrm>
          <a:prstGeom prst="rect">
            <a:avLst/>
          </a:prstGeom>
        </p:spPr>
      </p:pic>
      <p:pic>
        <p:nvPicPr>
          <p:cNvPr id="5" name="Graphic 4" descr="Two Men with solid fill">
            <a:extLst>
              <a:ext uri="{FF2B5EF4-FFF2-40B4-BE49-F238E27FC236}">
                <a16:creationId xmlns:a16="http://schemas.microsoft.com/office/drawing/2014/main" id="{BA77065B-EC97-E9DB-D986-862361783D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23109" y="3294306"/>
            <a:ext cx="519403" cy="519403"/>
          </a:xfrm>
          <a:prstGeom prst="rect">
            <a:avLst/>
          </a:prstGeom>
        </p:spPr>
      </p:pic>
      <p:pic>
        <p:nvPicPr>
          <p:cNvPr id="6" name="Content Placeholder 6" descr="Two Men outline">
            <a:extLst>
              <a:ext uri="{FF2B5EF4-FFF2-40B4-BE49-F238E27FC236}">
                <a16:creationId xmlns:a16="http://schemas.microsoft.com/office/drawing/2014/main" id="{577AA4E5-B98F-3C22-8918-32277B8E821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6448" y="3294305"/>
            <a:ext cx="519403" cy="519403"/>
          </a:xfrm>
          <a:prstGeom prst="rect">
            <a:avLst/>
          </a:prstGeom>
        </p:spPr>
      </p:pic>
    </p:spTree>
    <p:extLst>
      <p:ext uri="{BB962C8B-B14F-4D97-AF65-F5344CB8AC3E}">
        <p14:creationId xmlns:p14="http://schemas.microsoft.com/office/powerpoint/2010/main" val="40889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9E08C-1424-EFC7-5040-3C7E65D4BA4D}"/>
              </a:ext>
            </a:extLst>
          </p:cNvPr>
          <p:cNvSpPr>
            <a:spLocks noGrp="1"/>
          </p:cNvSpPr>
          <p:nvPr>
            <p:ph type="title"/>
          </p:nvPr>
        </p:nvSpPr>
        <p:spPr/>
        <p:txBody>
          <a:bodyPr/>
          <a:lstStyle/>
          <a:p>
            <a:r>
              <a:rPr lang="fr-FR" sz="5400" noProof="1"/>
              <a:t>Le corps du Christ (2.1–3.21)</a:t>
            </a:r>
            <a:endParaRPr lang="fr-FR" noProof="1"/>
          </a:p>
        </p:txBody>
      </p:sp>
      <p:sp>
        <p:nvSpPr>
          <p:cNvPr id="3" name="Content Placeholder 2">
            <a:extLst>
              <a:ext uri="{FF2B5EF4-FFF2-40B4-BE49-F238E27FC236}">
                <a16:creationId xmlns:a16="http://schemas.microsoft.com/office/drawing/2014/main" id="{1C78BD50-2227-581B-65B9-3180FD8D8988}"/>
              </a:ext>
            </a:extLst>
          </p:cNvPr>
          <p:cNvSpPr>
            <a:spLocks noGrp="1"/>
          </p:cNvSpPr>
          <p:nvPr>
            <p:ph idx="1"/>
          </p:nvPr>
        </p:nvSpPr>
        <p:spPr/>
        <p:txBody>
          <a:bodyPr>
            <a:normAutofit lnSpcReduction="10000"/>
          </a:bodyPr>
          <a:lstStyle/>
          <a:p>
            <a:r>
              <a:rPr lang="fr-FR" noProof="1"/>
              <a:t>Il a réconcilié l’homme avec Dieu. </a:t>
            </a:r>
          </a:p>
          <a:p>
            <a:pPr lvl="1"/>
            <a:r>
              <a:rPr lang="fr-FR" noProof="1"/>
              <a:t>Un mur de haine entre Dieu et homme</a:t>
            </a:r>
          </a:p>
          <a:p>
            <a:pPr lvl="1"/>
            <a:r>
              <a:rPr lang="fr-FR" noProof="1"/>
              <a:t>Nous sommes reconciliés avec Dieu</a:t>
            </a:r>
          </a:p>
          <a:p>
            <a:pPr lvl="1"/>
            <a:endParaRPr lang="fr-FR" noProof="1"/>
          </a:p>
          <a:p>
            <a:pPr lvl="1"/>
            <a:endParaRPr lang="fr-FR" noProof="1"/>
          </a:p>
          <a:p>
            <a:pPr marL="128016" lvl="1" indent="0">
              <a:buNone/>
            </a:pPr>
            <a:endParaRPr lang="fr-FR" noProof="1"/>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Tw Cen MT" panose="020B0602020104020603" pitchFamily="34" charset="0"/>
              <a:buChar char=" "/>
              <a:tabLst/>
              <a:defRPr/>
            </a:pPr>
            <a:r>
              <a:rPr lang="fr-FR" noProof="1">
                <a:solidFill>
                  <a:prstClr val="black"/>
                </a:solidFill>
                <a:latin typeface="Tw Cen MT" panose="020B0602020104020603"/>
              </a:rPr>
              <a:t>Accès auprès du Pére</a:t>
            </a:r>
            <a:endParaRPr kumimoji="0" lang="fr-FR" sz="2200" b="0" i="0" u="none" strike="noStrike" kern="1200" cap="none" spc="0" normalizeH="0" baseline="0" noProof="1">
              <a:ln>
                <a:noFill/>
              </a:ln>
              <a:solidFill>
                <a:prstClr val="black"/>
              </a:solidFill>
              <a:effectLst/>
              <a:uLnTx/>
              <a:uFillTx/>
              <a:latin typeface="Tw Cen MT" panose="020B0602020104020603"/>
              <a:ea typeface="+mn-ea"/>
              <a:cs typeface="+mn-cs"/>
            </a:endParaRPr>
          </a:p>
          <a:p>
            <a:pPr marL="265176" marR="0" lvl="1" indent="-137160" algn="l" defTabSz="914400" rtl="0" eaLnBrk="1" fontAlgn="auto" latinLnBrk="0" hangingPunct="1">
              <a:lnSpc>
                <a:spcPct val="90000"/>
              </a:lnSpc>
              <a:spcBef>
                <a:spcPts val="200"/>
              </a:spcBef>
              <a:spcAft>
                <a:spcPts val="400"/>
              </a:spcAft>
              <a:buClr>
                <a:srgbClr val="1CADE4"/>
              </a:buClr>
              <a:buSzTx/>
              <a:buFont typeface="Wingdings 3" pitchFamily="18" charset="2"/>
              <a:buChar char=""/>
              <a:tabLst/>
              <a:defRPr/>
            </a:pPr>
            <a:r>
              <a:rPr kumimoji="0" lang="fr-FR" sz="1800" b="0" i="0" u="none" strike="noStrike" kern="1200" cap="none" spc="0" normalizeH="0" baseline="0" noProof="1">
                <a:ln>
                  <a:noFill/>
                </a:ln>
                <a:solidFill>
                  <a:prstClr val="black"/>
                </a:solidFill>
                <a:effectLst/>
                <a:uLnTx/>
                <a:uFillTx/>
                <a:latin typeface="Tw Cen MT" panose="020B0602020104020603"/>
                <a:ea typeface="+mn-ea"/>
                <a:cs typeface="+mn-cs"/>
              </a:rPr>
              <a:t>Pas du temple</a:t>
            </a:r>
          </a:p>
          <a:p>
            <a:pPr marL="265176" marR="0" lvl="1" indent="-137160" algn="l" defTabSz="914400" rtl="0" eaLnBrk="1" fontAlgn="auto" latinLnBrk="0" hangingPunct="1">
              <a:lnSpc>
                <a:spcPct val="90000"/>
              </a:lnSpc>
              <a:spcBef>
                <a:spcPts val="200"/>
              </a:spcBef>
              <a:spcAft>
                <a:spcPts val="400"/>
              </a:spcAft>
              <a:buClr>
                <a:srgbClr val="1CADE4"/>
              </a:buClr>
              <a:buSzTx/>
              <a:buFont typeface="Wingdings 3" pitchFamily="18" charset="2"/>
              <a:buChar char=""/>
              <a:tabLst/>
              <a:defRPr/>
            </a:pPr>
            <a:r>
              <a:rPr lang="fr-FR" noProof="1">
                <a:solidFill>
                  <a:prstClr val="black"/>
                </a:solidFill>
                <a:latin typeface="Tw Cen MT" panose="020B0602020104020603"/>
              </a:rPr>
              <a:t>Nous avons la liberté de l’approcher</a:t>
            </a:r>
            <a:endParaRPr kumimoji="0" lang="fr-FR" sz="1800" b="0" i="0" u="none" strike="noStrike" kern="1200" cap="none" spc="0" normalizeH="0" baseline="0" noProof="1">
              <a:ln>
                <a:noFill/>
              </a:ln>
              <a:solidFill>
                <a:prstClr val="black"/>
              </a:solidFill>
              <a:effectLst/>
              <a:uLnTx/>
              <a:uFillTx/>
              <a:latin typeface="Tw Cen MT" panose="020B0602020104020603"/>
              <a:ea typeface="+mn-ea"/>
              <a:cs typeface="+mn-cs"/>
            </a:endParaRPr>
          </a:p>
          <a:p>
            <a:pPr marL="128016" lvl="1" indent="0">
              <a:buNone/>
            </a:pPr>
            <a:endParaRPr lang="fr-FR" noProof="1"/>
          </a:p>
          <a:p>
            <a:pPr marL="128016" lvl="1" indent="0">
              <a:buNone/>
            </a:pPr>
            <a:r>
              <a:rPr lang="fr-FR" noProof="1"/>
              <a:t>He 4.16 – « Approchons-nous donc avec assurance du trône de la grâce afin d’obtenir compassion et de trouver grâce pour être secourus au moment opportun. »</a:t>
            </a:r>
          </a:p>
          <a:p>
            <a:pPr marL="128016" lvl="1" indent="0">
              <a:buNone/>
            </a:pPr>
            <a:endParaRPr lang="fr-FR" noProof="1"/>
          </a:p>
        </p:txBody>
      </p:sp>
      <p:pic>
        <p:nvPicPr>
          <p:cNvPr id="5" name="Graphic 4" descr="Door Open with solid fill">
            <a:extLst>
              <a:ext uri="{FF2B5EF4-FFF2-40B4-BE49-F238E27FC236}">
                <a16:creationId xmlns:a16="http://schemas.microsoft.com/office/drawing/2014/main" id="{F1B2DAF6-A89E-A417-19DC-69F08E0C64C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791691" y="1249101"/>
            <a:ext cx="3736694" cy="3736694"/>
          </a:xfrm>
          <a:prstGeom prst="rect">
            <a:avLst/>
          </a:prstGeom>
        </p:spPr>
      </p:pic>
    </p:spTree>
    <p:extLst>
      <p:ext uri="{BB962C8B-B14F-4D97-AF65-F5344CB8AC3E}">
        <p14:creationId xmlns:p14="http://schemas.microsoft.com/office/powerpoint/2010/main" val="2627753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D504F-771C-FF9E-B7C8-4A0FF131957C}"/>
              </a:ext>
            </a:extLst>
          </p:cNvPr>
          <p:cNvSpPr>
            <a:spLocks noGrp="1"/>
          </p:cNvSpPr>
          <p:nvPr>
            <p:ph type="title"/>
          </p:nvPr>
        </p:nvSpPr>
        <p:spPr/>
        <p:txBody>
          <a:bodyPr/>
          <a:lstStyle/>
          <a:p>
            <a:r>
              <a:rPr lang="fr-FR" noProof="1"/>
              <a:t>Le corps du Christ (2.1–3.21)</a:t>
            </a:r>
          </a:p>
        </p:txBody>
      </p:sp>
      <p:sp>
        <p:nvSpPr>
          <p:cNvPr id="3" name="Content Placeholder 2">
            <a:extLst>
              <a:ext uri="{FF2B5EF4-FFF2-40B4-BE49-F238E27FC236}">
                <a16:creationId xmlns:a16="http://schemas.microsoft.com/office/drawing/2014/main" id="{15F5517A-3394-4633-7E28-D3AC48DD2C9A}"/>
              </a:ext>
            </a:extLst>
          </p:cNvPr>
          <p:cNvSpPr>
            <a:spLocks noGrp="1"/>
          </p:cNvSpPr>
          <p:nvPr>
            <p:ph idx="1"/>
          </p:nvPr>
        </p:nvSpPr>
        <p:spPr>
          <a:xfrm>
            <a:off x="1024128" y="3220278"/>
            <a:ext cx="9720073" cy="3089082"/>
          </a:xfrm>
        </p:spPr>
        <p:txBody>
          <a:bodyPr/>
          <a:lstStyle/>
          <a:p>
            <a:r>
              <a:rPr lang="fr-FR" sz="2800" noProof="1"/>
              <a:t>1. </a:t>
            </a:r>
            <a:r>
              <a:rPr lang="fr-FR" sz="2800" cap="all" noProof="1"/>
              <a:t>Le rôle du père (2.1–10)</a:t>
            </a:r>
          </a:p>
          <a:p>
            <a:r>
              <a:rPr lang="fr-FR" sz="2800" cap="all" noProof="1"/>
              <a:t>2. LE Rôle du fils (2.11–22)</a:t>
            </a:r>
          </a:p>
          <a:p>
            <a:r>
              <a:rPr lang="fr-FR" sz="2800" cap="all" noProof="1"/>
              <a:t>3. LE Rôle de Paul (3.1–13)</a:t>
            </a:r>
          </a:p>
          <a:p>
            <a:r>
              <a:rPr lang="fr-FR" sz="2800" cap="all" noProof="1"/>
              <a:t>4. une priere pour croissance et utilite</a:t>
            </a:r>
          </a:p>
          <a:p>
            <a:endParaRPr lang="fr-FR" b="1" cap="all" noProof="1"/>
          </a:p>
        </p:txBody>
      </p:sp>
      <p:sp>
        <p:nvSpPr>
          <p:cNvPr id="4" name="TextBox 3">
            <a:extLst>
              <a:ext uri="{FF2B5EF4-FFF2-40B4-BE49-F238E27FC236}">
                <a16:creationId xmlns:a16="http://schemas.microsoft.com/office/drawing/2014/main" id="{0482483F-7582-E125-B46B-39C9CEAFB331}"/>
              </a:ext>
            </a:extLst>
          </p:cNvPr>
          <p:cNvSpPr txBox="1"/>
          <p:nvPr/>
        </p:nvSpPr>
        <p:spPr>
          <a:xfrm>
            <a:off x="8572290" y="3864248"/>
            <a:ext cx="2595582" cy="830997"/>
          </a:xfrm>
          <a:prstGeom prst="rect">
            <a:avLst/>
          </a:prstGeom>
          <a:noFill/>
        </p:spPr>
        <p:txBody>
          <a:bodyPr wrap="none" rtlCol="0">
            <a:spAutoFit/>
          </a:bodyPr>
          <a:lstStyle/>
          <a:p>
            <a:r>
              <a:rPr lang="fr-FR" sz="4800" noProof="1"/>
              <a:t>RÉVISION</a:t>
            </a:r>
          </a:p>
        </p:txBody>
      </p:sp>
      <p:sp>
        <p:nvSpPr>
          <p:cNvPr id="5" name="Double Bracket 4">
            <a:extLst>
              <a:ext uri="{FF2B5EF4-FFF2-40B4-BE49-F238E27FC236}">
                <a16:creationId xmlns:a16="http://schemas.microsoft.com/office/drawing/2014/main" id="{1BD9AF80-6B9B-8C78-3D09-4AF3EB7B4A29}"/>
              </a:ext>
            </a:extLst>
          </p:cNvPr>
          <p:cNvSpPr/>
          <p:nvPr/>
        </p:nvSpPr>
        <p:spPr>
          <a:xfrm>
            <a:off x="795130" y="3091069"/>
            <a:ext cx="7393246" cy="2514601"/>
          </a:xfrm>
          <a:prstGeom prst="bracketPair">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1"/>
          </a:p>
        </p:txBody>
      </p:sp>
    </p:spTree>
    <p:extLst>
      <p:ext uri="{BB962C8B-B14F-4D97-AF65-F5344CB8AC3E}">
        <p14:creationId xmlns:p14="http://schemas.microsoft.com/office/powerpoint/2010/main" val="4220574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5196A-F02B-87E1-9A01-7A2C2DCD81D3}"/>
              </a:ext>
            </a:extLst>
          </p:cNvPr>
          <p:cNvSpPr>
            <a:spLocks noGrp="1"/>
          </p:cNvSpPr>
          <p:nvPr>
            <p:ph type="title"/>
          </p:nvPr>
        </p:nvSpPr>
        <p:spPr>
          <a:xfrm>
            <a:off x="1024128" y="585216"/>
            <a:ext cx="6066818" cy="1499616"/>
          </a:xfrm>
        </p:spPr>
        <p:txBody>
          <a:bodyPr>
            <a:normAutofit/>
          </a:bodyPr>
          <a:lstStyle/>
          <a:p>
            <a:r>
              <a:rPr lang="fr-FR" noProof="1"/>
              <a:t>Le corps du Christ (2.1–3.21)</a:t>
            </a:r>
          </a:p>
        </p:txBody>
      </p:sp>
      <p:sp>
        <p:nvSpPr>
          <p:cNvPr id="3" name="Content Placeholder 2">
            <a:extLst>
              <a:ext uri="{FF2B5EF4-FFF2-40B4-BE49-F238E27FC236}">
                <a16:creationId xmlns:a16="http://schemas.microsoft.com/office/drawing/2014/main" id="{57D08D81-AAF6-81E2-9754-C96E6E256F6B}"/>
              </a:ext>
            </a:extLst>
          </p:cNvPr>
          <p:cNvSpPr>
            <a:spLocks noGrp="1"/>
          </p:cNvSpPr>
          <p:nvPr>
            <p:ph idx="1"/>
          </p:nvPr>
        </p:nvSpPr>
        <p:spPr>
          <a:xfrm>
            <a:off x="1024128" y="2286000"/>
            <a:ext cx="6066818" cy="4023360"/>
          </a:xfrm>
        </p:spPr>
        <p:txBody>
          <a:bodyPr>
            <a:normAutofit/>
          </a:bodyPr>
          <a:lstStyle/>
          <a:p>
            <a:r>
              <a:rPr lang="fr-FR" noProof="1"/>
              <a:t>Nous sommes : </a:t>
            </a:r>
          </a:p>
          <a:p>
            <a:pPr lvl="1"/>
            <a:r>
              <a:rPr lang="fr-FR" noProof="1"/>
              <a:t>Plus des étrangers </a:t>
            </a:r>
          </a:p>
          <a:p>
            <a:pPr lvl="1"/>
            <a:r>
              <a:rPr lang="fr-FR" noProof="1"/>
              <a:t>Ni des residents temporaires</a:t>
            </a:r>
          </a:p>
          <a:p>
            <a:pPr lvl="1"/>
            <a:r>
              <a:rPr lang="fr-FR" noProof="1"/>
              <a:t>Concitoyens des saints</a:t>
            </a:r>
          </a:p>
          <a:p>
            <a:pPr lvl="1"/>
            <a:r>
              <a:rPr lang="fr-FR" noProof="1"/>
              <a:t>Membres de la famille de Dieu</a:t>
            </a:r>
          </a:p>
          <a:p>
            <a:pPr lvl="1"/>
            <a:endParaRPr lang="fr-FR" noProof="1"/>
          </a:p>
          <a:p>
            <a:pPr marL="91440" marR="0" lvl="0" indent="-91440" defTabSz="914400" rtl="0" eaLnBrk="1" fontAlgn="auto" latinLnBrk="0" hangingPunct="1">
              <a:spcBef>
                <a:spcPts val="1200"/>
              </a:spcBef>
              <a:spcAft>
                <a:spcPts val="200"/>
              </a:spcAft>
              <a:buClr>
                <a:srgbClr val="1CADE4"/>
              </a:buClr>
              <a:buSzPct val="100000"/>
              <a:buFont typeface="Tw Cen MT" panose="020B0602020104020603" pitchFamily="34" charset="0"/>
              <a:buChar char=" "/>
              <a:tabLst/>
              <a:defRPr/>
            </a:pPr>
            <a:r>
              <a:rPr kumimoji="0" lang="fr-FR" b="0" i="0" u="none" strike="noStrike" kern="1200" cap="none" spc="0" normalizeH="0" baseline="0" noProof="1">
                <a:ln>
                  <a:noFill/>
                </a:ln>
                <a:effectLst/>
                <a:uLnTx/>
                <a:uFillTx/>
                <a:latin typeface="Tw Cen MT" panose="020B0602020104020603"/>
                <a:ea typeface="+mn-ea"/>
                <a:cs typeface="+mn-cs"/>
              </a:rPr>
              <a:t>Nous sommes son bâtiment : </a:t>
            </a:r>
          </a:p>
          <a:p>
            <a:pPr marL="265176" marR="0" lvl="1" indent="-137160" defTabSz="914400" rtl="0" eaLnBrk="1" fontAlgn="auto" latinLnBrk="0" hangingPunct="1">
              <a:spcBef>
                <a:spcPts val="200"/>
              </a:spcBef>
              <a:spcAft>
                <a:spcPts val="400"/>
              </a:spcAft>
              <a:buClr>
                <a:srgbClr val="1CADE4"/>
              </a:buClr>
              <a:buSzTx/>
              <a:buFont typeface="Wingdings 3" pitchFamily="18" charset="2"/>
              <a:buChar char=""/>
              <a:tabLst/>
              <a:defRPr/>
            </a:pPr>
            <a:r>
              <a:rPr kumimoji="0" lang="fr-FR" b="0" i="0" u="none" strike="noStrike" kern="1200" cap="none" spc="0" normalizeH="0" baseline="0" noProof="1">
                <a:ln>
                  <a:noFill/>
                </a:ln>
                <a:effectLst/>
                <a:uLnTx/>
                <a:uFillTx/>
                <a:latin typeface="Tw Cen MT" panose="020B0602020104020603"/>
                <a:ea typeface="+mn-ea"/>
                <a:cs typeface="+mn-cs"/>
              </a:rPr>
              <a:t>L’Eglise entière</a:t>
            </a:r>
          </a:p>
          <a:p>
            <a:pPr marL="265176" marR="0" lvl="1" indent="-137160" defTabSz="914400" rtl="0" eaLnBrk="1" fontAlgn="auto" latinLnBrk="0" hangingPunct="1">
              <a:spcBef>
                <a:spcPts val="200"/>
              </a:spcBef>
              <a:spcAft>
                <a:spcPts val="400"/>
              </a:spcAft>
              <a:buClr>
                <a:srgbClr val="1CADE4"/>
              </a:buClr>
              <a:buSzTx/>
              <a:buFont typeface="Wingdings 3" pitchFamily="18" charset="2"/>
              <a:buChar char=""/>
              <a:tabLst/>
              <a:defRPr/>
            </a:pPr>
            <a:r>
              <a:rPr kumimoji="0" lang="fr-FR" b="0" i="0" u="none" strike="noStrike" kern="1200" cap="none" spc="0" normalizeH="0" baseline="0" noProof="1">
                <a:ln>
                  <a:noFill/>
                </a:ln>
                <a:effectLst/>
                <a:uLnTx/>
                <a:uFillTx/>
                <a:latin typeface="Tw Cen MT" panose="020B0602020104020603"/>
                <a:ea typeface="+mn-ea"/>
                <a:cs typeface="+mn-cs"/>
              </a:rPr>
              <a:t>La fondation – établie par les apôtres et les prophètes</a:t>
            </a:r>
          </a:p>
          <a:p>
            <a:pPr marL="265176" marR="0" lvl="1" indent="-137160" defTabSz="914400" rtl="0" eaLnBrk="1" fontAlgn="auto" latinLnBrk="0" hangingPunct="1">
              <a:spcBef>
                <a:spcPts val="200"/>
              </a:spcBef>
              <a:spcAft>
                <a:spcPts val="400"/>
              </a:spcAft>
              <a:buClr>
                <a:srgbClr val="1CADE4"/>
              </a:buClr>
              <a:buSzTx/>
              <a:buFont typeface="Wingdings 3" pitchFamily="18" charset="2"/>
              <a:buChar char=""/>
              <a:tabLst/>
              <a:defRPr/>
            </a:pPr>
            <a:r>
              <a:rPr lang="fr-FR" noProof="1">
                <a:latin typeface="Tw Cen MT" panose="020B0602020104020603"/>
              </a:rPr>
              <a:t>Christ est la piere angulaire</a:t>
            </a:r>
            <a:endParaRPr kumimoji="0" lang="fr-FR" b="0" i="0" u="none" strike="noStrike" kern="1200" cap="none" spc="0" normalizeH="0" baseline="0" noProof="1">
              <a:ln>
                <a:noFill/>
              </a:ln>
              <a:effectLst/>
              <a:uLnTx/>
              <a:uFillTx/>
              <a:latin typeface="Tw Cen MT" panose="020B0602020104020603"/>
              <a:ea typeface="+mn-ea"/>
              <a:cs typeface="+mn-cs"/>
            </a:endParaRPr>
          </a:p>
          <a:p>
            <a:pPr marL="128016" lvl="1" indent="0">
              <a:buNone/>
            </a:pPr>
            <a:endParaRPr lang="fr-FR" noProof="1"/>
          </a:p>
        </p:txBody>
      </p:sp>
      <p:pic>
        <p:nvPicPr>
          <p:cNvPr id="5" name="Graphic 4" descr="Bank outline">
            <a:extLst>
              <a:ext uri="{FF2B5EF4-FFF2-40B4-BE49-F238E27FC236}">
                <a16:creationId xmlns:a16="http://schemas.microsoft.com/office/drawing/2014/main" id="{32CEECEE-BFFE-A735-B00A-F0E5684450A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38067" y="640080"/>
            <a:ext cx="2628053" cy="2628053"/>
          </a:xfrm>
          <a:prstGeom prst="rect">
            <a:avLst/>
          </a:prstGeom>
        </p:spPr>
      </p:pic>
      <p:pic>
        <p:nvPicPr>
          <p:cNvPr id="7" name="Graphic 6" descr="Building Brick Wall with solid fill">
            <a:extLst>
              <a:ext uri="{FF2B5EF4-FFF2-40B4-BE49-F238E27FC236}">
                <a16:creationId xmlns:a16="http://schemas.microsoft.com/office/drawing/2014/main" id="{3A8E4C08-71F0-E290-10EE-F8AB3F4869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238067" y="3589867"/>
            <a:ext cx="2628053" cy="2628053"/>
          </a:xfrm>
          <a:prstGeom prst="rect">
            <a:avLst/>
          </a:prstGeom>
        </p:spPr>
      </p:pic>
    </p:spTree>
    <p:extLst>
      <p:ext uri="{BB962C8B-B14F-4D97-AF65-F5344CB8AC3E}">
        <p14:creationId xmlns:p14="http://schemas.microsoft.com/office/powerpoint/2010/main" val="17195206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80A19-B7DE-85BD-07C3-86E0B5169772}"/>
              </a:ext>
            </a:extLst>
          </p:cNvPr>
          <p:cNvSpPr>
            <a:spLocks noGrp="1"/>
          </p:cNvSpPr>
          <p:nvPr>
            <p:ph type="title"/>
          </p:nvPr>
        </p:nvSpPr>
        <p:spPr/>
        <p:txBody>
          <a:bodyPr/>
          <a:lstStyle/>
          <a:p>
            <a:r>
              <a:rPr lang="fr-FR" noProof="1"/>
              <a:t>Le corps du Christ (2.1–3.21)</a:t>
            </a:r>
          </a:p>
        </p:txBody>
      </p:sp>
      <p:sp>
        <p:nvSpPr>
          <p:cNvPr id="3" name="Content Placeholder 2">
            <a:extLst>
              <a:ext uri="{FF2B5EF4-FFF2-40B4-BE49-F238E27FC236}">
                <a16:creationId xmlns:a16="http://schemas.microsoft.com/office/drawing/2014/main" id="{B25BB2F4-C56A-4256-49EB-F0FD76DBA3F2}"/>
              </a:ext>
            </a:extLst>
          </p:cNvPr>
          <p:cNvSpPr>
            <a:spLocks noGrp="1"/>
          </p:cNvSpPr>
          <p:nvPr>
            <p:ph idx="1"/>
          </p:nvPr>
        </p:nvSpPr>
        <p:spPr/>
        <p:txBody>
          <a:bodyPr>
            <a:normAutofit/>
          </a:bodyPr>
          <a:lstStyle/>
          <a:p>
            <a:r>
              <a:rPr lang="fr-FR" sz="2800" noProof="1"/>
              <a:t>« La pierre angulaire était l'élément le plus important des fondations de tout grand bâtiment. Elle supportait une grande partie du poids de la construction. Des archéologues ont récemment découvert cinq énormes pierres de construction qui ont servi à former les fondations du temple de Jérusalem. La plus grande pierre mesure 17 mètres de long, 3,3 mètres de haut et 4,3 mètres de large, et son poids est estimé à 570 tonnes » (517 095 kg).</a:t>
            </a:r>
          </a:p>
        </p:txBody>
      </p:sp>
    </p:spTree>
    <p:extLst>
      <p:ext uri="{BB962C8B-B14F-4D97-AF65-F5344CB8AC3E}">
        <p14:creationId xmlns:p14="http://schemas.microsoft.com/office/powerpoint/2010/main" val="35978589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56E53-6583-D595-102B-EF1E95F20FE7}"/>
              </a:ext>
            </a:extLst>
          </p:cNvPr>
          <p:cNvSpPr>
            <a:spLocks noGrp="1"/>
          </p:cNvSpPr>
          <p:nvPr>
            <p:ph type="title"/>
          </p:nvPr>
        </p:nvSpPr>
        <p:spPr>
          <a:xfrm>
            <a:off x="1024128" y="585216"/>
            <a:ext cx="2517725" cy="1499616"/>
          </a:xfrm>
        </p:spPr>
        <p:txBody>
          <a:bodyPr>
            <a:normAutofit fontScale="90000"/>
          </a:bodyPr>
          <a:lstStyle/>
          <a:p>
            <a:r>
              <a:rPr lang="fr-FR" noProof="1"/>
              <a:t>Le corps du Christ (2.1–3.21)</a:t>
            </a:r>
          </a:p>
        </p:txBody>
      </p:sp>
      <p:pic>
        <p:nvPicPr>
          <p:cNvPr id="5" name="Content Placeholder 4" descr="A building under construction with a few windows&#10;&#10;AI-generated content may be incorrect.">
            <a:extLst>
              <a:ext uri="{FF2B5EF4-FFF2-40B4-BE49-F238E27FC236}">
                <a16:creationId xmlns:a16="http://schemas.microsoft.com/office/drawing/2014/main" id="{B9D68CC0-6B87-9C1D-1CFA-62126592D2E1}"/>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rcRect/>
          <a:stretch>
            <a:fillRect/>
          </a:stretch>
        </p:blipFill>
        <p:spPr>
          <a:xfrm>
            <a:off x="3795387" y="448894"/>
            <a:ext cx="7488820" cy="5453133"/>
          </a:xfrm>
        </p:spPr>
      </p:pic>
      <p:sp>
        <p:nvSpPr>
          <p:cNvPr id="6" name="TextBox 5">
            <a:extLst>
              <a:ext uri="{FF2B5EF4-FFF2-40B4-BE49-F238E27FC236}">
                <a16:creationId xmlns:a16="http://schemas.microsoft.com/office/drawing/2014/main" id="{A49D2F63-6271-400F-C72E-2D4CACABC5E7}"/>
              </a:ext>
            </a:extLst>
          </p:cNvPr>
          <p:cNvSpPr txBox="1"/>
          <p:nvPr/>
        </p:nvSpPr>
        <p:spPr>
          <a:xfrm>
            <a:off x="417444" y="2967335"/>
            <a:ext cx="3377944" cy="1323439"/>
          </a:xfrm>
          <a:prstGeom prst="rect">
            <a:avLst/>
          </a:prstGeom>
          <a:noFill/>
        </p:spPr>
        <p:txBody>
          <a:bodyPr wrap="square" rtlCol="0">
            <a:spAutoFit/>
          </a:bodyPr>
          <a:lstStyle/>
          <a:p>
            <a:r>
              <a:rPr lang="fr-FR" sz="2000" noProof="1"/>
              <a:t>Un bâtiment spirituel</a:t>
            </a:r>
          </a:p>
          <a:p>
            <a:r>
              <a:rPr lang="fr-FR" sz="2000" noProof="1"/>
              <a:t>Un temple – la présence de Dieu</a:t>
            </a:r>
          </a:p>
          <a:p>
            <a:endParaRPr lang="fr-FR" sz="2000" noProof="1"/>
          </a:p>
        </p:txBody>
      </p:sp>
      <p:sp>
        <p:nvSpPr>
          <p:cNvPr id="8" name="Rounded Rectangle 7">
            <a:extLst>
              <a:ext uri="{FF2B5EF4-FFF2-40B4-BE49-F238E27FC236}">
                <a16:creationId xmlns:a16="http://schemas.microsoft.com/office/drawing/2014/main" id="{3A200353-B30C-26F4-20E5-D5B5A11AB53F}"/>
              </a:ext>
            </a:extLst>
          </p:cNvPr>
          <p:cNvSpPr/>
          <p:nvPr/>
        </p:nvSpPr>
        <p:spPr>
          <a:xfrm>
            <a:off x="3958542" y="5984111"/>
            <a:ext cx="7211028" cy="6481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7" name="TextBox 6">
            <a:extLst>
              <a:ext uri="{FF2B5EF4-FFF2-40B4-BE49-F238E27FC236}">
                <a16:creationId xmlns:a16="http://schemas.microsoft.com/office/drawing/2014/main" id="{90EA8976-9DA6-F220-5191-333D5C007420}"/>
              </a:ext>
            </a:extLst>
          </p:cNvPr>
          <p:cNvSpPr txBox="1"/>
          <p:nvPr/>
        </p:nvSpPr>
        <p:spPr>
          <a:xfrm>
            <a:off x="6096000" y="6015814"/>
            <a:ext cx="3046796" cy="584775"/>
          </a:xfrm>
          <a:prstGeom prst="rect">
            <a:avLst/>
          </a:prstGeom>
          <a:noFill/>
        </p:spPr>
        <p:txBody>
          <a:bodyPr wrap="none" rtlCol="0">
            <a:spAutoFit/>
          </a:bodyPr>
          <a:lstStyle/>
          <a:p>
            <a:r>
              <a:rPr lang="fr-FR" sz="3200" noProof="1"/>
              <a:t>Fondation - Christ</a:t>
            </a:r>
          </a:p>
        </p:txBody>
      </p:sp>
      <p:sp>
        <p:nvSpPr>
          <p:cNvPr id="10" name="TextBox 9">
            <a:extLst>
              <a:ext uri="{FF2B5EF4-FFF2-40B4-BE49-F238E27FC236}">
                <a16:creationId xmlns:a16="http://schemas.microsoft.com/office/drawing/2014/main" id="{B3D50886-4E5A-AF7D-5217-7A76E51213F8}"/>
              </a:ext>
            </a:extLst>
          </p:cNvPr>
          <p:cNvSpPr txBox="1"/>
          <p:nvPr/>
        </p:nvSpPr>
        <p:spPr>
          <a:xfrm rot="5400000">
            <a:off x="9963231" y="2659991"/>
            <a:ext cx="3623108" cy="646331"/>
          </a:xfrm>
          <a:prstGeom prst="rect">
            <a:avLst/>
          </a:prstGeom>
          <a:noFill/>
        </p:spPr>
        <p:txBody>
          <a:bodyPr wrap="none" rtlCol="0">
            <a:spAutoFit/>
          </a:bodyPr>
          <a:lstStyle/>
          <a:p>
            <a:r>
              <a:rPr lang="fr-FR" sz="3600" noProof="1"/>
              <a:t>Nous – le bâtiment</a:t>
            </a:r>
          </a:p>
        </p:txBody>
      </p:sp>
      <p:sp>
        <p:nvSpPr>
          <p:cNvPr id="12" name="TextBox 11">
            <a:extLst>
              <a:ext uri="{FF2B5EF4-FFF2-40B4-BE49-F238E27FC236}">
                <a16:creationId xmlns:a16="http://schemas.microsoft.com/office/drawing/2014/main" id="{74B70389-56E1-6FEC-FCB3-8B7A04A94D25}"/>
              </a:ext>
            </a:extLst>
          </p:cNvPr>
          <p:cNvSpPr txBox="1"/>
          <p:nvPr/>
        </p:nvSpPr>
        <p:spPr>
          <a:xfrm>
            <a:off x="6096000" y="3175460"/>
            <a:ext cx="2778325" cy="646331"/>
          </a:xfrm>
          <a:prstGeom prst="rect">
            <a:avLst/>
          </a:prstGeom>
          <a:solidFill>
            <a:schemeClr val="accent1"/>
          </a:solidFill>
        </p:spPr>
        <p:txBody>
          <a:bodyPr wrap="none" rtlCol="0">
            <a:spAutoFit/>
          </a:bodyPr>
          <a:lstStyle/>
          <a:p>
            <a:r>
              <a:rPr lang="fr-FR" sz="3600" noProof="1"/>
              <a:t>Le Saint-Esprit</a:t>
            </a:r>
          </a:p>
        </p:txBody>
      </p:sp>
    </p:spTree>
    <p:extLst>
      <p:ext uri="{BB962C8B-B14F-4D97-AF65-F5344CB8AC3E}">
        <p14:creationId xmlns:p14="http://schemas.microsoft.com/office/powerpoint/2010/main" val="30743830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iagram of a cross and symbols&#10;&#10;AI-generated content may be incorrect.">
            <a:extLst>
              <a:ext uri="{FF2B5EF4-FFF2-40B4-BE49-F238E27FC236}">
                <a16:creationId xmlns:a16="http://schemas.microsoft.com/office/drawing/2014/main" id="{2D598417-1B48-6689-2910-5B9C7814891D}"/>
              </a:ext>
            </a:extLst>
          </p:cNvPr>
          <p:cNvPicPr>
            <a:picLocks noGrp="1" noChangeAspect="1"/>
          </p:cNvPicPr>
          <p:nvPr>
            <p:ph idx="1"/>
          </p:nvPr>
        </p:nvPicPr>
        <p:blipFill>
          <a:blip r:embed="rId2"/>
          <a:stretch>
            <a:fillRect/>
          </a:stretch>
        </p:blipFill>
        <p:spPr>
          <a:xfrm>
            <a:off x="0" y="46459"/>
            <a:ext cx="12192000" cy="6858000"/>
          </a:xfrm>
        </p:spPr>
      </p:pic>
    </p:spTree>
    <p:extLst>
      <p:ext uri="{BB962C8B-B14F-4D97-AF65-F5344CB8AC3E}">
        <p14:creationId xmlns:p14="http://schemas.microsoft.com/office/powerpoint/2010/main" val="10948493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5EAD5-4E69-E643-1547-F06F23394CCD}"/>
              </a:ext>
            </a:extLst>
          </p:cNvPr>
          <p:cNvSpPr>
            <a:spLocks noGrp="1"/>
          </p:cNvSpPr>
          <p:nvPr>
            <p:ph type="title"/>
          </p:nvPr>
        </p:nvSpPr>
        <p:spPr/>
        <p:txBody>
          <a:bodyPr/>
          <a:lstStyle/>
          <a:p>
            <a:r>
              <a:rPr lang="fr-FR" noProof="1"/>
              <a:t>Le corps du Christ (2.1–3.21)</a:t>
            </a:r>
            <a:br>
              <a:rPr lang="fr-FR" noProof="1"/>
            </a:br>
            <a:r>
              <a:rPr lang="fr-FR" sz="3200" noProof="1"/>
              <a:t>LE ROLE DE PAUL (3.1–13)</a:t>
            </a:r>
            <a:endParaRPr lang="fr-FR" noProof="1"/>
          </a:p>
        </p:txBody>
      </p:sp>
      <p:sp>
        <p:nvSpPr>
          <p:cNvPr id="3" name="Content Placeholder 2">
            <a:extLst>
              <a:ext uri="{FF2B5EF4-FFF2-40B4-BE49-F238E27FC236}">
                <a16:creationId xmlns:a16="http://schemas.microsoft.com/office/drawing/2014/main" id="{3F61E21A-E155-F7A2-192E-517B63553727}"/>
              </a:ext>
            </a:extLst>
          </p:cNvPr>
          <p:cNvSpPr>
            <a:spLocks noGrp="1"/>
          </p:cNvSpPr>
          <p:nvPr>
            <p:ph idx="1"/>
          </p:nvPr>
        </p:nvSpPr>
        <p:spPr/>
        <p:txBody>
          <a:bodyPr>
            <a:normAutofit/>
          </a:bodyPr>
          <a:lstStyle/>
          <a:p>
            <a:r>
              <a:rPr lang="fr-FR" noProof="1"/>
              <a:t>Paul est un prisonnier de Jésus-Christ</a:t>
            </a:r>
          </a:p>
          <a:p>
            <a:endParaRPr lang="fr-FR" noProof="1"/>
          </a:p>
          <a:p>
            <a:r>
              <a:rPr lang="fr-FR" b="1" noProof="1"/>
              <a:t>Intendance</a:t>
            </a:r>
            <a:r>
              <a:rPr lang="fr-FR" noProof="1"/>
              <a:t> - la gestion d’une maison ou des affaires domestiques, la fonction d’un gestionnaire, administration, ou dispensation. Une gestion de la grâce. </a:t>
            </a:r>
          </a:p>
          <a:p>
            <a:endParaRPr lang="fr-FR" noProof="1"/>
          </a:p>
          <a:p>
            <a:r>
              <a:rPr lang="fr-FR" noProof="1"/>
              <a:t>Tel est le « </a:t>
            </a:r>
            <a:r>
              <a:rPr lang="fr-FR" b="1" noProof="1"/>
              <a:t>mystère</a:t>
            </a:r>
            <a:r>
              <a:rPr lang="fr-FR" noProof="1"/>
              <a:t> ». C’est le mot que Dieu utilise pour parler des prophéties et des révélations qu'il a données dans l'Ancien Testament. Ce mot est aussi utilisé tout au long de la lettre aux Éphésiens (1.9 ; 3.3, 4, 9 ; 5.32 ; 6.19). </a:t>
            </a:r>
          </a:p>
          <a:p>
            <a:r>
              <a:rPr lang="fr-FR" noProof="1"/>
              <a:t>Nous sommes les cohéritiers, concitoyens, coéquipers…</a:t>
            </a:r>
          </a:p>
        </p:txBody>
      </p:sp>
    </p:spTree>
    <p:extLst>
      <p:ext uri="{BB962C8B-B14F-4D97-AF65-F5344CB8AC3E}">
        <p14:creationId xmlns:p14="http://schemas.microsoft.com/office/powerpoint/2010/main" val="4524106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sp>
        <p:nvSpPr>
          <p:cNvPr id="13"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cxnSp>
        <p:nvCxnSpPr>
          <p:cNvPr id="15" name="Straight Connector 14">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070784CE-9DD4-4C2D-88B9-D219730A4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274"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2" name="Title 1">
            <a:extLst>
              <a:ext uri="{FF2B5EF4-FFF2-40B4-BE49-F238E27FC236}">
                <a16:creationId xmlns:a16="http://schemas.microsoft.com/office/drawing/2014/main" id="{C512DC9F-A18C-31F6-2B7A-B14AC702A53C}"/>
              </a:ext>
            </a:extLst>
          </p:cNvPr>
          <p:cNvSpPr>
            <a:spLocks noGrp="1"/>
          </p:cNvSpPr>
          <p:nvPr>
            <p:ph type="title"/>
          </p:nvPr>
        </p:nvSpPr>
        <p:spPr>
          <a:xfrm>
            <a:off x="5258134" y="640080"/>
            <a:ext cx="6293689" cy="3652405"/>
          </a:xfrm>
        </p:spPr>
        <p:txBody>
          <a:bodyPr vert="horz" lIns="91440" tIns="45720" rIns="91440" bIns="45720" rtlCol="0" anchor="b">
            <a:normAutofit/>
          </a:bodyPr>
          <a:lstStyle/>
          <a:p>
            <a:r>
              <a:rPr lang="fr-FR" sz="4400" kern="1200" cap="all" spc="200" baseline="0" noProof="1">
                <a:solidFill>
                  <a:schemeClr val="tx1">
                    <a:lumMod val="85000"/>
                    <a:lumOff val="15000"/>
                  </a:schemeClr>
                </a:solidFill>
                <a:latin typeface="+mj-lt"/>
                <a:ea typeface="+mj-ea"/>
                <a:cs typeface="+mj-cs"/>
              </a:rPr>
              <a:t>Le corps du Christ (2.1–3.21)</a:t>
            </a:r>
            <a:br>
              <a:rPr lang="fr-FR" sz="4400" kern="1200" cap="all" spc="200" baseline="0" noProof="1">
                <a:solidFill>
                  <a:schemeClr val="tx1">
                    <a:lumMod val="85000"/>
                    <a:lumOff val="15000"/>
                  </a:schemeClr>
                </a:solidFill>
                <a:latin typeface="+mj-lt"/>
                <a:ea typeface="+mj-ea"/>
                <a:cs typeface="+mj-cs"/>
              </a:rPr>
            </a:br>
            <a:r>
              <a:rPr lang="fr-FR" sz="4400" kern="1200" cap="all" spc="200" baseline="0" noProof="1">
                <a:solidFill>
                  <a:schemeClr val="tx1">
                    <a:lumMod val="85000"/>
                    <a:lumOff val="15000"/>
                  </a:schemeClr>
                </a:solidFill>
                <a:latin typeface="+mj-lt"/>
                <a:ea typeface="+mj-ea"/>
                <a:cs typeface="+mj-cs"/>
              </a:rPr>
              <a:t>LE ROLE DE PAUL (3.1–13)</a:t>
            </a:r>
          </a:p>
        </p:txBody>
      </p:sp>
      <p:sp>
        <p:nvSpPr>
          <p:cNvPr id="6" name="TextBox 5">
            <a:extLst>
              <a:ext uri="{FF2B5EF4-FFF2-40B4-BE49-F238E27FC236}">
                <a16:creationId xmlns:a16="http://schemas.microsoft.com/office/drawing/2014/main" id="{474BCDE2-63A1-64BE-7DD5-9FE8A81B2523}"/>
              </a:ext>
            </a:extLst>
          </p:cNvPr>
          <p:cNvSpPr txBox="1"/>
          <p:nvPr/>
        </p:nvSpPr>
        <p:spPr>
          <a:xfrm>
            <a:off x="5271524" y="4460708"/>
            <a:ext cx="6280299" cy="1753175"/>
          </a:xfrm>
          <a:prstGeom prst="rect">
            <a:avLst/>
          </a:prstGeom>
        </p:spPr>
        <p:txBody>
          <a:bodyPr vert="horz" lIns="91440" tIns="45720" rIns="91440" bIns="45720" rtlCol="0" anchor="t">
            <a:normAutofit lnSpcReduction="10000"/>
          </a:bodyPr>
          <a:lstStyle/>
          <a:p>
            <a:pPr defTabSz="914400">
              <a:spcAft>
                <a:spcPts val="200"/>
              </a:spcAft>
              <a:buClr>
                <a:schemeClr val="accent1"/>
              </a:buClr>
              <a:buSzPct val="100000"/>
            </a:pPr>
            <a:r>
              <a:rPr lang="fr-FR" sz="1600" noProof="1">
                <a:solidFill>
                  <a:schemeClr val="tx1">
                    <a:lumMod val="85000"/>
                    <a:lumOff val="15000"/>
                  </a:schemeClr>
                </a:solidFill>
              </a:rPr>
              <a:t>Ce mystère – révélé par l’Esprit à ses apôtres et prophètes – voir aussi Ep 2.20</a:t>
            </a:r>
          </a:p>
          <a:p>
            <a:pPr defTabSz="914400">
              <a:spcAft>
                <a:spcPts val="200"/>
              </a:spcAft>
              <a:buClr>
                <a:schemeClr val="accent1"/>
              </a:buClr>
              <a:buSzPct val="100000"/>
            </a:pPr>
            <a:endParaRPr lang="fr-FR" sz="1600" noProof="1">
              <a:solidFill>
                <a:schemeClr val="tx1">
                  <a:lumMod val="85000"/>
                  <a:lumOff val="15000"/>
                </a:schemeClr>
              </a:solidFill>
            </a:endParaRPr>
          </a:p>
          <a:p>
            <a:pPr defTabSz="914400">
              <a:spcAft>
                <a:spcPts val="200"/>
              </a:spcAft>
              <a:buClr>
                <a:schemeClr val="accent1"/>
              </a:buClr>
              <a:buSzPct val="100000"/>
            </a:pPr>
            <a:r>
              <a:rPr lang="fr-FR" sz="1600" noProof="1">
                <a:solidFill>
                  <a:schemeClr val="tx1">
                    <a:lumMod val="85000"/>
                    <a:lumOff val="15000"/>
                  </a:schemeClr>
                </a:solidFill>
              </a:rPr>
              <a:t>Voici les richesses incompréhensibles du Christ. </a:t>
            </a:r>
          </a:p>
          <a:p>
            <a:pPr defTabSz="914400">
              <a:spcAft>
                <a:spcPts val="200"/>
              </a:spcAft>
              <a:buClr>
                <a:schemeClr val="accent1"/>
              </a:buClr>
              <a:buSzPct val="100000"/>
            </a:pPr>
            <a:endParaRPr lang="fr-FR" sz="1600" noProof="1">
              <a:solidFill>
                <a:schemeClr val="tx1">
                  <a:lumMod val="85000"/>
                  <a:lumOff val="15000"/>
                </a:schemeClr>
              </a:solidFill>
            </a:endParaRPr>
          </a:p>
          <a:p>
            <a:pPr defTabSz="914400">
              <a:spcAft>
                <a:spcPts val="200"/>
              </a:spcAft>
              <a:buClr>
                <a:schemeClr val="accent1"/>
              </a:buClr>
              <a:buSzPct val="100000"/>
            </a:pPr>
            <a:r>
              <a:rPr lang="fr-FR" sz="1600" noProof="1">
                <a:solidFill>
                  <a:schemeClr val="tx1">
                    <a:lumMod val="85000"/>
                    <a:lumOff val="15000"/>
                  </a:schemeClr>
                </a:solidFill>
              </a:rPr>
              <a:t>Comment se réalise le mystère – le même mot – administration, gestion, plan. Le plan de Dieu de créer une époque caractérisée par la grâce. </a:t>
            </a:r>
          </a:p>
        </p:txBody>
      </p:sp>
      <p:pic>
        <p:nvPicPr>
          <p:cNvPr id="5" name="Content Placeholder 4" descr="Question Mark with solid fill">
            <a:extLst>
              <a:ext uri="{FF2B5EF4-FFF2-40B4-BE49-F238E27FC236}">
                <a16:creationId xmlns:a16="http://schemas.microsoft.com/office/drawing/2014/main" id="{A598B115-6AA1-E26A-8133-35368AC0310A}"/>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4684881" y="0"/>
            <a:ext cx="2822235" cy="2822235"/>
          </a:xfrm>
          <a:prstGeom prst="rect">
            <a:avLst/>
          </a:prstGeom>
        </p:spPr>
      </p:pic>
      <p:cxnSp>
        <p:nvCxnSpPr>
          <p:cNvPr id="19" name="Straight Connector 18">
            <a:extLst>
              <a:ext uri="{FF2B5EF4-FFF2-40B4-BE49-F238E27FC236}">
                <a16:creationId xmlns:a16="http://schemas.microsoft.com/office/drawing/2014/main" id="{640A410A-1838-4131-95A6-2BE4F8D412F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09640" y="4388141"/>
            <a:ext cx="58521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Picture 6" descr="A black and white image of a person&#10;&#10;AI-generated content may be incorrect.">
            <a:extLst>
              <a:ext uri="{FF2B5EF4-FFF2-40B4-BE49-F238E27FC236}">
                <a16:creationId xmlns:a16="http://schemas.microsoft.com/office/drawing/2014/main" id="{8C1CB525-6CB5-EE36-5C70-A53772692629}"/>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878238" y="646743"/>
            <a:ext cx="2822235" cy="5567140"/>
          </a:xfrm>
          <a:prstGeom prst="rect">
            <a:avLst/>
          </a:prstGeom>
        </p:spPr>
      </p:pic>
      <p:sp>
        <p:nvSpPr>
          <p:cNvPr id="10" name="TextBox 9">
            <a:extLst>
              <a:ext uri="{FF2B5EF4-FFF2-40B4-BE49-F238E27FC236}">
                <a16:creationId xmlns:a16="http://schemas.microsoft.com/office/drawing/2014/main" id="{A0C72835-095F-44D5-76A2-072FFF21691B}"/>
              </a:ext>
            </a:extLst>
          </p:cNvPr>
          <p:cNvSpPr txBox="1"/>
          <p:nvPr/>
        </p:nvSpPr>
        <p:spPr>
          <a:xfrm>
            <a:off x="1452428" y="5741899"/>
            <a:ext cx="1673856" cy="369332"/>
          </a:xfrm>
          <a:prstGeom prst="rect">
            <a:avLst/>
          </a:prstGeom>
          <a:noFill/>
        </p:spPr>
        <p:txBody>
          <a:bodyPr wrap="none" rtlCol="0">
            <a:spAutoFit/>
          </a:bodyPr>
          <a:lstStyle/>
          <a:p>
            <a:r>
              <a:rPr lang="fr-FR" noProof="1"/>
              <a:t>Juifs et non-Juifs</a:t>
            </a:r>
          </a:p>
        </p:txBody>
      </p:sp>
    </p:spTree>
    <p:extLst>
      <p:ext uri="{BB962C8B-B14F-4D97-AF65-F5344CB8AC3E}">
        <p14:creationId xmlns:p14="http://schemas.microsoft.com/office/powerpoint/2010/main" val="13064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15717-0350-C083-7F8B-8801DEAC62C2}"/>
              </a:ext>
            </a:extLst>
          </p:cNvPr>
          <p:cNvSpPr>
            <a:spLocks noGrp="1"/>
          </p:cNvSpPr>
          <p:nvPr>
            <p:ph type="title"/>
          </p:nvPr>
        </p:nvSpPr>
        <p:spPr/>
        <p:txBody>
          <a:bodyPr/>
          <a:lstStyle/>
          <a:p>
            <a:endParaRPr lang="fr-FR" noProof="1"/>
          </a:p>
        </p:txBody>
      </p:sp>
      <p:pic>
        <p:nvPicPr>
          <p:cNvPr id="5" name="Content Placeholder 4" descr="A group of people on a mountain&#10;&#10;AI-generated content may be incorrect.">
            <a:extLst>
              <a:ext uri="{FF2B5EF4-FFF2-40B4-BE49-F238E27FC236}">
                <a16:creationId xmlns:a16="http://schemas.microsoft.com/office/drawing/2014/main" id="{FC7696DB-04D0-AEE8-90E6-3A6903050D5F}"/>
              </a:ext>
            </a:extLst>
          </p:cNvPr>
          <p:cNvPicPr>
            <a:picLocks noGrp="1" noChangeAspect="1"/>
          </p:cNvPicPr>
          <p:nvPr>
            <p:ph idx="1"/>
          </p:nvPr>
        </p:nvPicPr>
        <p:blipFill>
          <a:blip r:embed="rId3"/>
          <a:stretch>
            <a:fillRect/>
          </a:stretch>
        </p:blipFill>
        <p:spPr>
          <a:xfrm>
            <a:off x="0" y="0"/>
            <a:ext cx="12192000" cy="6858000"/>
          </a:xfrm>
        </p:spPr>
      </p:pic>
    </p:spTree>
    <p:extLst>
      <p:ext uri="{BB962C8B-B14F-4D97-AF65-F5344CB8AC3E}">
        <p14:creationId xmlns:p14="http://schemas.microsoft.com/office/powerpoint/2010/main" val="3166720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26D6F-E105-72B1-247A-7A6CCB6150EA}"/>
              </a:ext>
            </a:extLst>
          </p:cNvPr>
          <p:cNvSpPr>
            <a:spLocks noGrp="1"/>
          </p:cNvSpPr>
          <p:nvPr>
            <p:ph type="title"/>
          </p:nvPr>
        </p:nvSpPr>
        <p:spPr/>
        <p:txBody>
          <a:bodyPr/>
          <a:lstStyle/>
          <a:p>
            <a:r>
              <a:rPr lang="fr-FR" noProof="1"/>
              <a:t>Le corps du Christ (2.1–3.21)</a:t>
            </a:r>
            <a:br>
              <a:rPr lang="fr-FR" noProof="1"/>
            </a:br>
            <a:r>
              <a:rPr lang="fr-FR" sz="3200" noProof="1"/>
              <a:t>LE ROLE DE PAUL (3.1–13)</a:t>
            </a:r>
            <a:endParaRPr lang="fr-FR" noProof="1"/>
          </a:p>
        </p:txBody>
      </p:sp>
      <p:pic>
        <p:nvPicPr>
          <p:cNvPr id="4" name="Content Placeholder 3" descr="Door Open with solid fill">
            <a:extLst>
              <a:ext uri="{FF2B5EF4-FFF2-40B4-BE49-F238E27FC236}">
                <a16:creationId xmlns:a16="http://schemas.microsoft.com/office/drawing/2014/main" id="{132AC1CA-0534-4628-33F1-B20A9634819B}"/>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1024128" y="2483420"/>
            <a:ext cx="3789364" cy="3789364"/>
          </a:xfrm>
          <a:prstGeom prst="rect">
            <a:avLst/>
          </a:prstGeom>
        </p:spPr>
      </p:pic>
      <p:sp>
        <p:nvSpPr>
          <p:cNvPr id="5" name="TextBox 4">
            <a:extLst>
              <a:ext uri="{FF2B5EF4-FFF2-40B4-BE49-F238E27FC236}">
                <a16:creationId xmlns:a16="http://schemas.microsoft.com/office/drawing/2014/main" id="{80D8D559-E246-21EC-6CFF-2C5F897A1C0F}"/>
              </a:ext>
            </a:extLst>
          </p:cNvPr>
          <p:cNvSpPr txBox="1"/>
          <p:nvPr/>
        </p:nvSpPr>
        <p:spPr>
          <a:xfrm>
            <a:off x="5414963" y="2556979"/>
            <a:ext cx="5329237" cy="1261884"/>
          </a:xfrm>
          <a:prstGeom prst="rect">
            <a:avLst/>
          </a:prstGeom>
          <a:noFill/>
        </p:spPr>
        <p:txBody>
          <a:bodyPr wrap="square" rtlCol="0">
            <a:spAutoFit/>
          </a:bodyPr>
          <a:lstStyle/>
          <a:p>
            <a:r>
              <a:rPr lang="fr-FR" sz="2000" noProof="1"/>
              <a:t>Grâce à la fidélité de Jésus nous avons la liberté de nous approcher de Dieu avec confiance. </a:t>
            </a:r>
          </a:p>
          <a:p>
            <a:endParaRPr lang="fr-FR" noProof="1"/>
          </a:p>
          <a:p>
            <a:r>
              <a:rPr lang="fr-FR" noProof="1"/>
              <a:t> </a:t>
            </a:r>
          </a:p>
        </p:txBody>
      </p:sp>
      <p:pic>
        <p:nvPicPr>
          <p:cNvPr id="7" name="Graphic 6" descr="Crown with solid fill">
            <a:extLst>
              <a:ext uri="{FF2B5EF4-FFF2-40B4-BE49-F238E27FC236}">
                <a16:creationId xmlns:a16="http://schemas.microsoft.com/office/drawing/2014/main" id="{E0D2DF03-4D01-3588-E063-B6219F113C5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15276" y="3670079"/>
            <a:ext cx="2602705" cy="2602705"/>
          </a:xfrm>
          <a:prstGeom prst="rect">
            <a:avLst/>
          </a:prstGeom>
        </p:spPr>
      </p:pic>
    </p:spTree>
    <p:extLst>
      <p:ext uri="{BB962C8B-B14F-4D97-AF65-F5344CB8AC3E}">
        <p14:creationId xmlns:p14="http://schemas.microsoft.com/office/powerpoint/2010/main" val="19814858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2" name="Title 1">
            <a:extLst>
              <a:ext uri="{FF2B5EF4-FFF2-40B4-BE49-F238E27FC236}">
                <a16:creationId xmlns:a16="http://schemas.microsoft.com/office/drawing/2014/main" id="{DC0E1282-AE74-EF17-3587-0ED359750CA7}"/>
              </a:ext>
            </a:extLst>
          </p:cNvPr>
          <p:cNvSpPr>
            <a:spLocks noGrp="1"/>
          </p:cNvSpPr>
          <p:nvPr>
            <p:ph type="title"/>
          </p:nvPr>
        </p:nvSpPr>
        <p:spPr>
          <a:xfrm>
            <a:off x="524256" y="4767072"/>
            <a:ext cx="6594189" cy="1625210"/>
          </a:xfrm>
        </p:spPr>
        <p:txBody>
          <a:bodyPr>
            <a:normAutofit/>
          </a:bodyPr>
          <a:lstStyle/>
          <a:p>
            <a:pPr algn="r"/>
            <a:r>
              <a:rPr lang="fr-FR" noProof="1">
                <a:solidFill>
                  <a:srgbClr val="FFFFFF"/>
                </a:solidFill>
              </a:rPr>
              <a:t>Le corps du Christ (2.1–3.21)</a:t>
            </a:r>
            <a:br>
              <a:rPr lang="fr-FR" noProof="1">
                <a:solidFill>
                  <a:srgbClr val="FFFFFF"/>
                </a:solidFill>
              </a:rPr>
            </a:br>
            <a:r>
              <a:rPr lang="fr-FR" noProof="1">
                <a:solidFill>
                  <a:srgbClr val="FFFFFF"/>
                </a:solidFill>
              </a:rPr>
              <a:t>LE ROLE DE PAUL (3.1–13)</a:t>
            </a:r>
          </a:p>
        </p:txBody>
      </p:sp>
      <p:pic>
        <p:nvPicPr>
          <p:cNvPr id="5" name="Picture 4" descr="Close-up of hands in handcuffs&#10;&#10;AI-generated content may be incorrect.">
            <a:extLst>
              <a:ext uri="{FF2B5EF4-FFF2-40B4-BE49-F238E27FC236}">
                <a16:creationId xmlns:a16="http://schemas.microsoft.com/office/drawing/2014/main" id="{CC8483BE-BDA8-9EA5-3036-6EE8AE394954}"/>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327547" y="321733"/>
            <a:ext cx="7058306" cy="4107392"/>
          </a:xfrm>
          <a:prstGeom prst="rect">
            <a:avLst/>
          </a:prstGeom>
        </p:spPr>
      </p:pic>
      <p:sp>
        <p:nvSpPr>
          <p:cNvPr id="15" name="Rectangle 14">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3" name="Content Placeholder 2">
            <a:extLst>
              <a:ext uri="{FF2B5EF4-FFF2-40B4-BE49-F238E27FC236}">
                <a16:creationId xmlns:a16="http://schemas.microsoft.com/office/drawing/2014/main" id="{3CB8F542-A8D6-7033-B585-7C868D3F5A2D}"/>
              </a:ext>
            </a:extLst>
          </p:cNvPr>
          <p:cNvSpPr>
            <a:spLocks noGrp="1"/>
          </p:cNvSpPr>
          <p:nvPr>
            <p:ph idx="1"/>
          </p:nvPr>
        </p:nvSpPr>
        <p:spPr>
          <a:xfrm>
            <a:off x="8029319" y="917725"/>
            <a:ext cx="3424739" cy="4852362"/>
          </a:xfrm>
        </p:spPr>
        <p:txBody>
          <a:bodyPr anchor="ctr">
            <a:normAutofit/>
          </a:bodyPr>
          <a:lstStyle/>
          <a:p>
            <a:r>
              <a:rPr lang="fr-FR" noProof="1">
                <a:solidFill>
                  <a:srgbClr val="FFFFFF"/>
                </a:solidFill>
              </a:rPr>
              <a:t>Ces souffrances - Pourquoi est-ce que Paul souffre ?</a:t>
            </a:r>
          </a:p>
          <a:p>
            <a:endParaRPr lang="fr-FR" noProof="1">
              <a:solidFill>
                <a:srgbClr val="FFFFFF"/>
              </a:solidFill>
            </a:endParaRPr>
          </a:p>
          <a:p>
            <a:r>
              <a:rPr lang="fr-FR" noProof="1">
                <a:solidFill>
                  <a:srgbClr val="FFFFFF"/>
                </a:solidFill>
              </a:rPr>
              <a:t>Ces souffrances ont servi à faire progresser l'Évangile et à édifier l'Église. Paul peut donc se réjouir de ses souffrances, car elles servent l'Église. </a:t>
            </a:r>
          </a:p>
        </p:txBody>
      </p:sp>
    </p:spTree>
    <p:extLst>
      <p:ext uri="{BB962C8B-B14F-4D97-AF65-F5344CB8AC3E}">
        <p14:creationId xmlns:p14="http://schemas.microsoft.com/office/powerpoint/2010/main" val="26491723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2" name="Title 1">
            <a:extLst>
              <a:ext uri="{FF2B5EF4-FFF2-40B4-BE49-F238E27FC236}">
                <a16:creationId xmlns:a16="http://schemas.microsoft.com/office/drawing/2014/main" id="{98F3011B-8025-B10D-0E36-CBD166B2A186}"/>
              </a:ext>
            </a:extLst>
          </p:cNvPr>
          <p:cNvSpPr>
            <a:spLocks noGrp="1"/>
          </p:cNvSpPr>
          <p:nvPr>
            <p:ph type="title"/>
          </p:nvPr>
        </p:nvSpPr>
        <p:spPr>
          <a:xfrm>
            <a:off x="1024129" y="585216"/>
            <a:ext cx="3779085" cy="1499616"/>
          </a:xfrm>
        </p:spPr>
        <p:txBody>
          <a:bodyPr vert="horz" lIns="91440" tIns="45720" rIns="91440" bIns="45720" rtlCol="0" anchor="ctr">
            <a:normAutofit/>
          </a:bodyPr>
          <a:lstStyle/>
          <a:p>
            <a:r>
              <a:rPr lang="fr-FR" sz="2400" noProof="1">
                <a:solidFill>
                  <a:srgbClr val="FFFFFF"/>
                </a:solidFill>
              </a:rPr>
              <a:t>Le corps du Christ (2.1–3.21)</a:t>
            </a:r>
            <a:br>
              <a:rPr lang="fr-FR" sz="2400" noProof="1">
                <a:solidFill>
                  <a:srgbClr val="FFFFFF"/>
                </a:solidFill>
              </a:rPr>
            </a:br>
            <a:r>
              <a:rPr lang="fr-FR" sz="2400" noProof="1">
                <a:solidFill>
                  <a:srgbClr val="FFFFFF"/>
                </a:solidFill>
              </a:rPr>
              <a:t>La prière de Paul pour l'amour et la force de Dieu (3.14–21)</a:t>
            </a:r>
          </a:p>
        </p:txBody>
      </p:sp>
      <p:cxnSp>
        <p:nvCxnSpPr>
          <p:cNvPr id="17" name="Straight Connector 16">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85FEFC7-A649-DDA6-9108-7C2A73C681A0}"/>
              </a:ext>
            </a:extLst>
          </p:cNvPr>
          <p:cNvSpPr txBox="1"/>
          <p:nvPr/>
        </p:nvSpPr>
        <p:spPr>
          <a:xfrm>
            <a:off x="1024129" y="2286000"/>
            <a:ext cx="3791711" cy="3931920"/>
          </a:xfrm>
          <a:prstGeom prst="rect">
            <a:avLst/>
          </a:prstGeom>
        </p:spPr>
        <p:txBody>
          <a:bodyPr vert="horz" lIns="45720" tIns="45720" rIns="45720" bIns="45720" rtlCol="0">
            <a:normAutofit/>
          </a:bodyPr>
          <a:lstStyle/>
          <a:p>
            <a:pPr defTabSz="914400">
              <a:lnSpc>
                <a:spcPct val="90000"/>
              </a:lnSpc>
              <a:spcAft>
                <a:spcPts val="600"/>
              </a:spcAft>
              <a:buClr>
                <a:schemeClr val="accent1"/>
              </a:buClr>
            </a:pPr>
            <a:r>
              <a:rPr lang="fr-FR" noProof="1">
                <a:solidFill>
                  <a:srgbClr val="FFFFFF"/>
                </a:solidFill>
              </a:rPr>
              <a:t>16–17 communiquent la requête </a:t>
            </a:r>
          </a:p>
          <a:p>
            <a:pPr defTabSz="914400">
              <a:lnSpc>
                <a:spcPct val="90000"/>
              </a:lnSpc>
              <a:spcAft>
                <a:spcPts val="600"/>
              </a:spcAft>
              <a:buClr>
                <a:schemeClr val="accent1"/>
              </a:buClr>
            </a:pPr>
            <a:r>
              <a:rPr lang="fr-FR" noProof="1">
                <a:solidFill>
                  <a:srgbClr val="FFFFFF"/>
                </a:solidFill>
              </a:rPr>
              <a:t>18–21 communiquent des résultats de cette prière</a:t>
            </a:r>
          </a:p>
          <a:p>
            <a:pPr defTabSz="914400">
              <a:lnSpc>
                <a:spcPct val="90000"/>
              </a:lnSpc>
              <a:spcAft>
                <a:spcPts val="600"/>
              </a:spcAft>
              <a:buClr>
                <a:schemeClr val="accent1"/>
              </a:buClr>
            </a:pPr>
            <a:endParaRPr lang="fr-FR" noProof="1">
              <a:solidFill>
                <a:srgbClr val="FFFFFF"/>
              </a:solidFill>
            </a:endParaRPr>
          </a:p>
          <a:p>
            <a:pPr defTabSz="914400">
              <a:lnSpc>
                <a:spcPct val="90000"/>
              </a:lnSpc>
              <a:spcAft>
                <a:spcPts val="600"/>
              </a:spcAft>
              <a:buClr>
                <a:schemeClr val="accent1"/>
              </a:buClr>
            </a:pPr>
            <a:endParaRPr lang="fr-FR" noProof="1">
              <a:solidFill>
                <a:srgbClr val="FFFFFF"/>
              </a:solidFill>
            </a:endParaRPr>
          </a:p>
          <a:p>
            <a:pPr defTabSz="914400">
              <a:lnSpc>
                <a:spcPct val="90000"/>
              </a:lnSpc>
              <a:spcAft>
                <a:spcPts val="600"/>
              </a:spcAft>
              <a:buClr>
                <a:schemeClr val="accent1"/>
              </a:buClr>
            </a:pPr>
            <a:r>
              <a:rPr lang="fr-FR" noProof="1">
                <a:solidFill>
                  <a:srgbClr val="FFFFFF"/>
                </a:solidFill>
              </a:rPr>
              <a:t>Paul prie pour la force divine de l’Esprit.</a:t>
            </a:r>
          </a:p>
          <a:p>
            <a:pPr defTabSz="914400">
              <a:lnSpc>
                <a:spcPct val="90000"/>
              </a:lnSpc>
              <a:spcAft>
                <a:spcPts val="600"/>
              </a:spcAft>
              <a:buClr>
                <a:schemeClr val="accent1"/>
              </a:buClr>
            </a:pPr>
            <a:endParaRPr lang="fr-FR" noProof="1">
              <a:solidFill>
                <a:srgbClr val="FFFFFF"/>
              </a:solidFill>
            </a:endParaRPr>
          </a:p>
          <a:p>
            <a:pPr defTabSz="914400">
              <a:lnSpc>
                <a:spcPct val="90000"/>
              </a:lnSpc>
              <a:spcAft>
                <a:spcPts val="600"/>
              </a:spcAft>
              <a:buClr>
                <a:schemeClr val="accent1"/>
              </a:buClr>
            </a:pPr>
            <a:r>
              <a:rPr lang="fr-FR" noProof="1">
                <a:solidFill>
                  <a:srgbClr val="FFFFFF"/>
                </a:solidFill>
              </a:rPr>
              <a:t> </a:t>
            </a:r>
          </a:p>
        </p:txBody>
      </p:sp>
      <p:pic>
        <p:nvPicPr>
          <p:cNvPr id="9" name="Content Placeholder 8" descr="Chairs at an empty table">
            <a:extLst>
              <a:ext uri="{FF2B5EF4-FFF2-40B4-BE49-F238E27FC236}">
                <a16:creationId xmlns:a16="http://schemas.microsoft.com/office/drawing/2014/main" id="{F40192D9-A7CA-F47C-259A-105F62CD6830}"/>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6096000" y="1608086"/>
            <a:ext cx="5455921" cy="3641827"/>
          </a:xfrm>
          <a:prstGeom prst="rect">
            <a:avLst/>
          </a:prstGeom>
        </p:spPr>
      </p:pic>
    </p:spTree>
    <p:extLst>
      <p:ext uri="{BB962C8B-B14F-4D97-AF65-F5344CB8AC3E}">
        <p14:creationId xmlns:p14="http://schemas.microsoft.com/office/powerpoint/2010/main" val="12376860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white paper with text and a black and white text&#10;&#10;AI-generated content may be incorrect.">
            <a:extLst>
              <a:ext uri="{FF2B5EF4-FFF2-40B4-BE49-F238E27FC236}">
                <a16:creationId xmlns:a16="http://schemas.microsoft.com/office/drawing/2014/main" id="{901C4E83-E816-80A8-CA81-B6283087B646}"/>
              </a:ext>
            </a:extLst>
          </p:cNvPr>
          <p:cNvPicPr>
            <a:picLocks noChangeAspect="1"/>
          </p:cNvPicPr>
          <p:nvPr/>
        </p:nvPicPr>
        <p:blipFill>
          <a:blip r:embed="rId2"/>
          <a:srcRect/>
          <a:stretch>
            <a:fillRect/>
          </a:stretch>
        </p:blipFill>
        <p:spPr>
          <a:xfrm>
            <a:off x="20" y="10"/>
            <a:ext cx="12191980" cy="6857990"/>
          </a:xfrm>
          <a:prstGeom prst="rect">
            <a:avLst/>
          </a:prstGeom>
        </p:spPr>
      </p:pic>
    </p:spTree>
    <p:extLst>
      <p:ext uri="{BB962C8B-B14F-4D97-AF65-F5344CB8AC3E}">
        <p14:creationId xmlns:p14="http://schemas.microsoft.com/office/powerpoint/2010/main" val="2587082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7492D-7473-2B2D-5CEF-87631D3FE0BF}"/>
              </a:ext>
            </a:extLst>
          </p:cNvPr>
          <p:cNvSpPr>
            <a:spLocks noGrp="1"/>
          </p:cNvSpPr>
          <p:nvPr>
            <p:ph type="title"/>
          </p:nvPr>
        </p:nvSpPr>
        <p:spPr>
          <a:xfrm>
            <a:off x="1024128" y="585216"/>
            <a:ext cx="6066818" cy="1499616"/>
          </a:xfrm>
        </p:spPr>
        <p:txBody>
          <a:bodyPr>
            <a:normAutofit/>
          </a:bodyPr>
          <a:lstStyle/>
          <a:p>
            <a:r>
              <a:rPr lang="fr-FR" sz="3500" noProof="1"/>
              <a:t>Le corps du Christ (2.1–3.21)</a:t>
            </a:r>
            <a:br>
              <a:rPr lang="fr-FR" sz="3500" noProof="1"/>
            </a:br>
            <a:r>
              <a:rPr lang="fr-FR" sz="3500" noProof="1"/>
              <a:t>La prière de Paul pour l'amour et la force de Dieu (3.14–21)</a:t>
            </a:r>
          </a:p>
        </p:txBody>
      </p:sp>
      <p:sp>
        <p:nvSpPr>
          <p:cNvPr id="11" name="Content Placeholder 10">
            <a:extLst>
              <a:ext uri="{FF2B5EF4-FFF2-40B4-BE49-F238E27FC236}">
                <a16:creationId xmlns:a16="http://schemas.microsoft.com/office/drawing/2014/main" id="{E139932B-6C61-03C5-47EA-52F7F022EBCA}"/>
              </a:ext>
            </a:extLst>
          </p:cNvPr>
          <p:cNvSpPr>
            <a:spLocks noGrp="1"/>
          </p:cNvSpPr>
          <p:nvPr>
            <p:ph idx="1"/>
          </p:nvPr>
        </p:nvSpPr>
        <p:spPr>
          <a:xfrm>
            <a:off x="1024128" y="2761489"/>
            <a:ext cx="6066818" cy="4023360"/>
          </a:xfrm>
        </p:spPr>
        <p:txBody>
          <a:bodyPr>
            <a:normAutofit/>
          </a:bodyPr>
          <a:lstStyle/>
          <a:p>
            <a:r>
              <a:rPr lang="fr-FR" noProof="1"/>
              <a:t>« Chapel Rock » au Michigan</a:t>
            </a:r>
          </a:p>
          <a:p>
            <a:endParaRPr lang="fr-FR" noProof="1"/>
          </a:p>
          <a:p>
            <a:r>
              <a:rPr lang="fr-FR" noProof="1"/>
              <a:t>Nous devrions être enracinés dans tout ce que nous pensons et faisons dans l'amour du Christ. </a:t>
            </a:r>
          </a:p>
          <a:p>
            <a:endParaRPr lang="fr-FR" noProof="1"/>
          </a:p>
          <a:p>
            <a:r>
              <a:rPr lang="fr-FR" noProof="1"/>
              <a:t>C'est son amour qui coule en nous par l'Esprit, mais c'est aussi notre esprit qui est régulièrement rafraîchi par son amour pour nous. </a:t>
            </a:r>
          </a:p>
        </p:txBody>
      </p:sp>
      <p:pic>
        <p:nvPicPr>
          <p:cNvPr id="7" name="Content Placeholder 6" descr="A tree growing on a rock&#10;&#10;AI-generated content may be incorrect.">
            <a:extLst>
              <a:ext uri="{FF2B5EF4-FFF2-40B4-BE49-F238E27FC236}">
                <a16:creationId xmlns:a16="http://schemas.microsoft.com/office/drawing/2014/main" id="{06C615E9-7244-9B08-F7EF-6E0DA6FA270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7552266" y="10"/>
            <a:ext cx="4639734" cy="6857990"/>
          </a:xfrm>
          <a:prstGeom prst="rect">
            <a:avLst/>
          </a:prstGeom>
        </p:spPr>
      </p:pic>
    </p:spTree>
    <p:extLst>
      <p:ext uri="{BB962C8B-B14F-4D97-AF65-F5344CB8AC3E}">
        <p14:creationId xmlns:p14="http://schemas.microsoft.com/office/powerpoint/2010/main" val="12849133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937CE2-26E2-AA6D-F811-715C8E0658C8}"/>
            </a:ext>
          </a:extLst>
        </p:cNvPr>
        <p:cNvGrpSpPr/>
        <p:nvPr/>
      </p:nvGrpSpPr>
      <p:grpSpPr>
        <a:xfrm>
          <a:off x="0" y="0"/>
          <a:ext cx="0" cy="0"/>
          <a:chOff x="0" y="0"/>
          <a:chExt cx="0" cy="0"/>
        </a:xfrm>
      </p:grpSpPr>
      <p:pic>
        <p:nvPicPr>
          <p:cNvPr id="5" name="Content Placeholder 4" descr="A white paper with text and a black and white text&#10;&#10;AI-generated content may be incorrect.">
            <a:extLst>
              <a:ext uri="{FF2B5EF4-FFF2-40B4-BE49-F238E27FC236}">
                <a16:creationId xmlns:a16="http://schemas.microsoft.com/office/drawing/2014/main" id="{C042BFDD-5447-41DA-2012-B91933463969}"/>
              </a:ext>
            </a:extLst>
          </p:cNvPr>
          <p:cNvPicPr>
            <a:picLocks noChangeAspect="1"/>
          </p:cNvPicPr>
          <p:nvPr/>
        </p:nvPicPr>
        <p:blipFill>
          <a:blip r:embed="rId2"/>
          <a:srcRect/>
          <a:stretch>
            <a:fillRect/>
          </a:stretch>
        </p:blipFill>
        <p:spPr>
          <a:xfrm>
            <a:off x="20" y="10"/>
            <a:ext cx="12191980" cy="6857990"/>
          </a:xfrm>
          <a:prstGeom prst="rect">
            <a:avLst/>
          </a:prstGeom>
        </p:spPr>
      </p:pic>
    </p:spTree>
    <p:extLst>
      <p:ext uri="{BB962C8B-B14F-4D97-AF65-F5344CB8AC3E}">
        <p14:creationId xmlns:p14="http://schemas.microsoft.com/office/powerpoint/2010/main" val="41910979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147A1-51B5-DDAF-37ED-410550E14774}"/>
              </a:ext>
            </a:extLst>
          </p:cNvPr>
          <p:cNvSpPr>
            <a:spLocks noGrp="1"/>
          </p:cNvSpPr>
          <p:nvPr>
            <p:ph type="title"/>
          </p:nvPr>
        </p:nvSpPr>
        <p:spPr>
          <a:xfrm>
            <a:off x="1024128" y="585216"/>
            <a:ext cx="6066818" cy="1499616"/>
          </a:xfrm>
        </p:spPr>
        <p:txBody>
          <a:bodyPr>
            <a:normAutofit/>
          </a:bodyPr>
          <a:lstStyle/>
          <a:p>
            <a:r>
              <a:rPr lang="fr-FR" sz="3500" noProof="1"/>
              <a:t>Le corps du Christ (2.1–3.21)</a:t>
            </a:r>
            <a:br>
              <a:rPr lang="fr-FR" sz="3500" noProof="1"/>
            </a:br>
            <a:r>
              <a:rPr lang="fr-FR" sz="2000" noProof="1"/>
              <a:t>La prière de Paul pour l'amour et la force de Dieu (3.14–21)</a:t>
            </a:r>
            <a:endParaRPr lang="fr-FR" sz="3500" noProof="1"/>
          </a:p>
        </p:txBody>
      </p:sp>
      <p:sp>
        <p:nvSpPr>
          <p:cNvPr id="9" name="Content Placeholder 8">
            <a:extLst>
              <a:ext uri="{FF2B5EF4-FFF2-40B4-BE49-F238E27FC236}">
                <a16:creationId xmlns:a16="http://schemas.microsoft.com/office/drawing/2014/main" id="{25D2F438-010B-D1AF-B678-953385D8A58F}"/>
              </a:ext>
            </a:extLst>
          </p:cNvPr>
          <p:cNvSpPr>
            <a:spLocks noGrp="1"/>
          </p:cNvSpPr>
          <p:nvPr>
            <p:ph idx="1"/>
          </p:nvPr>
        </p:nvSpPr>
        <p:spPr>
          <a:xfrm>
            <a:off x="1024128" y="2286000"/>
            <a:ext cx="6066818" cy="4023360"/>
          </a:xfrm>
        </p:spPr>
        <p:txBody>
          <a:bodyPr>
            <a:normAutofit/>
          </a:bodyPr>
          <a:lstStyle/>
          <a:p>
            <a:r>
              <a:rPr lang="fr-FR" noProof="1"/>
              <a:t>qu'ils puissent comprendre la grandeur et la forme de l'amour du Christ </a:t>
            </a:r>
          </a:p>
          <a:p>
            <a:endParaRPr lang="fr-FR" noProof="1"/>
          </a:p>
          <a:p>
            <a:r>
              <a:rPr lang="fr-FR" noProof="1"/>
              <a:t>Nous comprenons de mieux en mieux son amour, qui dépasse toute connaissance. </a:t>
            </a:r>
          </a:p>
        </p:txBody>
      </p:sp>
      <p:pic>
        <p:nvPicPr>
          <p:cNvPr id="5" name="Content Placeholder 4" descr="A blueprint of a tower&#10;&#10;AI-generated content may be incorrect.">
            <a:extLst>
              <a:ext uri="{FF2B5EF4-FFF2-40B4-BE49-F238E27FC236}">
                <a16:creationId xmlns:a16="http://schemas.microsoft.com/office/drawing/2014/main" id="{F287EE4F-D520-65A2-A98B-C435A4A9C3A2}"/>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7552266" y="10"/>
            <a:ext cx="4639733" cy="6857990"/>
          </a:xfrm>
          <a:prstGeom prst="rect">
            <a:avLst/>
          </a:prstGeom>
        </p:spPr>
      </p:pic>
    </p:spTree>
    <p:extLst>
      <p:ext uri="{BB962C8B-B14F-4D97-AF65-F5344CB8AC3E}">
        <p14:creationId xmlns:p14="http://schemas.microsoft.com/office/powerpoint/2010/main" val="1848858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7208E-52A7-7BAF-3EA5-3E311DCA8E48}"/>
              </a:ext>
            </a:extLst>
          </p:cNvPr>
          <p:cNvSpPr>
            <a:spLocks noGrp="1"/>
          </p:cNvSpPr>
          <p:nvPr>
            <p:ph type="title"/>
          </p:nvPr>
        </p:nvSpPr>
        <p:spPr/>
        <p:txBody>
          <a:bodyPr>
            <a:noAutofit/>
          </a:bodyPr>
          <a:lstStyle/>
          <a:p>
            <a:r>
              <a:rPr lang="fr-FR" sz="4400" noProof="1"/>
              <a:t>Le corps du Christ (2.1–3.21)</a:t>
            </a:r>
            <a:br>
              <a:rPr lang="fr-FR" sz="4400" noProof="1"/>
            </a:br>
            <a:r>
              <a:rPr lang="fr-FR" sz="3200" noProof="1"/>
              <a:t>La prière de Paul pour l'amour et la force de Dieu (3.14–21)</a:t>
            </a:r>
            <a:endParaRPr lang="fr-FR" sz="2800" noProof="1"/>
          </a:p>
        </p:txBody>
      </p:sp>
      <p:sp>
        <p:nvSpPr>
          <p:cNvPr id="3" name="Content Placeholder 2">
            <a:extLst>
              <a:ext uri="{FF2B5EF4-FFF2-40B4-BE49-F238E27FC236}">
                <a16:creationId xmlns:a16="http://schemas.microsoft.com/office/drawing/2014/main" id="{09541D15-4F96-DC9A-E761-661CC7F6F403}"/>
              </a:ext>
            </a:extLst>
          </p:cNvPr>
          <p:cNvSpPr>
            <a:spLocks noGrp="1"/>
          </p:cNvSpPr>
          <p:nvPr>
            <p:ph idx="1"/>
          </p:nvPr>
        </p:nvSpPr>
        <p:spPr>
          <a:xfrm>
            <a:off x="1024128" y="2834640"/>
            <a:ext cx="9720073" cy="4023360"/>
          </a:xfrm>
        </p:spPr>
        <p:txBody>
          <a:bodyPr/>
          <a:lstStyle/>
          <a:p>
            <a:r>
              <a:rPr lang="fr-FR" noProof="1"/>
              <a:t>Watchman Nee :</a:t>
            </a:r>
          </a:p>
          <a:p>
            <a:pPr marL="457200" lvl="0" indent="-457200">
              <a:buFont typeface="+mj-lt"/>
              <a:buAutoNum type="arabicPeriod"/>
            </a:pPr>
            <a:r>
              <a:rPr lang="fr-FR" noProof="1"/>
              <a:t>Être assis – notre position en Christ (1.3–3.21) </a:t>
            </a:r>
          </a:p>
          <a:p>
            <a:pPr marL="457200" lvl="0" indent="-457200">
              <a:buFont typeface="+mj-lt"/>
              <a:buAutoNum type="arabicPeriod"/>
            </a:pPr>
            <a:r>
              <a:rPr lang="fr-FR" noProof="1"/>
              <a:t>Marcher – notre marche dans ce monde (4.1–6.9) </a:t>
            </a:r>
          </a:p>
          <a:p>
            <a:pPr marL="457200" lvl="0" indent="-457200">
              <a:buFont typeface="+mj-lt"/>
              <a:buAutoNum type="arabicPeriod"/>
            </a:pPr>
            <a:r>
              <a:rPr lang="fr-FR" noProof="1"/>
              <a:t>Se tenir debout – notre attitude vis-à-vis de l’ennemi (6.10–20)</a:t>
            </a:r>
          </a:p>
          <a:p>
            <a:endParaRPr lang="fr-FR" noProof="1"/>
          </a:p>
        </p:txBody>
      </p:sp>
    </p:spTree>
    <p:extLst>
      <p:ext uri="{BB962C8B-B14F-4D97-AF65-F5344CB8AC3E}">
        <p14:creationId xmlns:p14="http://schemas.microsoft.com/office/powerpoint/2010/main" val="20807925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line of text on a white background&#10;&#10;AI-generated content may be incorrect.">
            <a:extLst>
              <a:ext uri="{FF2B5EF4-FFF2-40B4-BE49-F238E27FC236}">
                <a16:creationId xmlns:a16="http://schemas.microsoft.com/office/drawing/2014/main" id="{B67735E7-E319-2CA0-9232-1EAF2C333D9E}"/>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1129952" y="643467"/>
            <a:ext cx="4318696" cy="5571066"/>
          </a:xfrm>
          <a:prstGeom prst="rect">
            <a:avLst/>
          </a:prstGeom>
        </p:spPr>
      </p:pic>
      <p:pic>
        <p:nvPicPr>
          <p:cNvPr id="7" name="Picture 6" descr="A line of numbers and words&#10;&#10;AI-generated content may be incorrect.">
            <a:extLst>
              <a:ext uri="{FF2B5EF4-FFF2-40B4-BE49-F238E27FC236}">
                <a16:creationId xmlns:a16="http://schemas.microsoft.com/office/drawing/2014/main" id="{3BE892EA-1A00-B055-8EE1-7CF4C9ABBE56}"/>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807479" y="643467"/>
            <a:ext cx="4190443" cy="5571066"/>
          </a:xfrm>
          <a:prstGeom prst="rect">
            <a:avLst/>
          </a:prstGeom>
        </p:spPr>
      </p:pic>
    </p:spTree>
    <p:extLst>
      <p:ext uri="{BB962C8B-B14F-4D97-AF65-F5344CB8AC3E}">
        <p14:creationId xmlns:p14="http://schemas.microsoft.com/office/powerpoint/2010/main" val="10670165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CB8280A-8FF8-962E-AB8A-C9F91EB6B1C8}"/>
            </a:ext>
          </a:extLst>
        </p:cNvPr>
        <p:cNvGrpSpPr/>
        <p:nvPr/>
      </p:nvGrpSpPr>
      <p:grpSpPr>
        <a:xfrm>
          <a:off x="0" y="0"/>
          <a:ext cx="0" cy="0"/>
          <a:chOff x="0" y="0"/>
          <a:chExt cx="0" cy="0"/>
        </a:xfrm>
      </p:grpSpPr>
      <p:pic>
        <p:nvPicPr>
          <p:cNvPr id="3" name="Picture 2" descr="A line of text on a white background&#10;&#10;AI-generated content may be incorrect.">
            <a:extLst>
              <a:ext uri="{FF2B5EF4-FFF2-40B4-BE49-F238E27FC236}">
                <a16:creationId xmlns:a16="http://schemas.microsoft.com/office/drawing/2014/main" id="{3ADE02DD-8259-5435-8CED-2B569FAB414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318536" y="643467"/>
            <a:ext cx="3941528" cy="5571066"/>
          </a:xfrm>
          <a:prstGeom prst="rect">
            <a:avLst/>
          </a:prstGeom>
        </p:spPr>
      </p:pic>
      <p:pic>
        <p:nvPicPr>
          <p:cNvPr id="6" name="Picture 5" descr="A line of text on a white background&#10;&#10;AI-generated content may be incorrect.">
            <a:extLst>
              <a:ext uri="{FF2B5EF4-FFF2-40B4-BE49-F238E27FC236}">
                <a16:creationId xmlns:a16="http://schemas.microsoft.com/office/drawing/2014/main" id="{A176A9B4-E898-53A8-6924-DA2F1B2C4C1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31937" y="643467"/>
            <a:ext cx="3941528" cy="5571066"/>
          </a:xfrm>
          <a:prstGeom prst="rect">
            <a:avLst/>
          </a:prstGeom>
        </p:spPr>
      </p:pic>
    </p:spTree>
    <p:extLst>
      <p:ext uri="{BB962C8B-B14F-4D97-AF65-F5344CB8AC3E}">
        <p14:creationId xmlns:p14="http://schemas.microsoft.com/office/powerpoint/2010/main" val="14740106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line of text on a white background&#10;&#10;AI-generated content may be incorrect.">
            <a:extLst>
              <a:ext uri="{FF2B5EF4-FFF2-40B4-BE49-F238E27FC236}">
                <a16:creationId xmlns:a16="http://schemas.microsoft.com/office/drawing/2014/main" id="{6A1293F0-D3E6-7170-C456-38AE4EF1BDE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245203" y="643467"/>
            <a:ext cx="3941528" cy="5571066"/>
          </a:xfrm>
          <a:prstGeom prst="rect">
            <a:avLst/>
          </a:prstGeom>
        </p:spPr>
      </p:pic>
      <p:pic>
        <p:nvPicPr>
          <p:cNvPr id="7" name="Content Placeholder 6" descr="A line of text on a white background&#10;&#10;AI-generated content may be incorrect.">
            <a:extLst>
              <a:ext uri="{FF2B5EF4-FFF2-40B4-BE49-F238E27FC236}">
                <a16:creationId xmlns:a16="http://schemas.microsoft.com/office/drawing/2014/main" id="{6B5E0CC1-DC23-C521-EC23-74AC576D009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34248" y="643467"/>
            <a:ext cx="3941528" cy="5571066"/>
          </a:xfrm>
          <a:prstGeom prst="rect">
            <a:avLst/>
          </a:prstGeom>
        </p:spPr>
      </p:pic>
    </p:spTree>
    <p:extLst>
      <p:ext uri="{BB962C8B-B14F-4D97-AF65-F5344CB8AC3E}">
        <p14:creationId xmlns:p14="http://schemas.microsoft.com/office/powerpoint/2010/main" val="19304925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3117022-B67B-DBAD-A9E0-CE7DC309135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931937" y="643467"/>
            <a:ext cx="3941528" cy="5571066"/>
          </a:xfrm>
          <a:prstGeom prst="rect">
            <a:avLst/>
          </a:prstGeom>
        </p:spPr>
      </p:pic>
      <p:pic>
        <p:nvPicPr>
          <p:cNvPr id="5" name="Picture 4" descr="A line of text on a white background&#10;&#10;AI-generated content may be incorrect.">
            <a:extLst>
              <a:ext uri="{FF2B5EF4-FFF2-40B4-BE49-F238E27FC236}">
                <a16:creationId xmlns:a16="http://schemas.microsoft.com/office/drawing/2014/main" id="{754F4BB9-A2F9-DB2D-F795-9DBE80A6395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18536" y="643467"/>
            <a:ext cx="3941528" cy="5571066"/>
          </a:xfrm>
          <a:prstGeom prst="rect">
            <a:avLst/>
          </a:prstGeom>
        </p:spPr>
      </p:pic>
    </p:spTree>
    <p:extLst>
      <p:ext uri="{BB962C8B-B14F-4D97-AF65-F5344CB8AC3E}">
        <p14:creationId xmlns:p14="http://schemas.microsoft.com/office/powerpoint/2010/main" val="7453162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line of text on a white background&#10;&#10;AI-generated content may be incorrect.">
            <a:extLst>
              <a:ext uri="{FF2B5EF4-FFF2-40B4-BE49-F238E27FC236}">
                <a16:creationId xmlns:a16="http://schemas.microsoft.com/office/drawing/2014/main" id="{31DF6F64-5055-592A-C09F-07C1C5E1CE1F}"/>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807480" y="643467"/>
            <a:ext cx="4190443" cy="5571066"/>
          </a:xfrm>
          <a:prstGeom prst="rect">
            <a:avLst/>
          </a:prstGeom>
        </p:spPr>
      </p:pic>
      <p:pic>
        <p:nvPicPr>
          <p:cNvPr id="5" name="Content Placeholder 4" descr="A line of text on a white background&#10;&#10;AI-generated content may be incorrect.">
            <a:extLst>
              <a:ext uri="{FF2B5EF4-FFF2-40B4-BE49-F238E27FC236}">
                <a16:creationId xmlns:a16="http://schemas.microsoft.com/office/drawing/2014/main" id="{0BEF0B23-07C3-7827-D625-7635762707C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1065825" y="643467"/>
            <a:ext cx="4318696" cy="5571066"/>
          </a:xfrm>
          <a:prstGeom prst="rect">
            <a:avLst/>
          </a:prstGeom>
        </p:spPr>
      </p:pic>
    </p:spTree>
    <p:extLst>
      <p:ext uri="{BB962C8B-B14F-4D97-AF65-F5344CB8AC3E}">
        <p14:creationId xmlns:p14="http://schemas.microsoft.com/office/powerpoint/2010/main" val="10760714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C556D-0E48-EA17-F114-93D1820B5356}"/>
              </a:ext>
            </a:extLst>
          </p:cNvPr>
          <p:cNvSpPr>
            <a:spLocks noGrp="1"/>
          </p:cNvSpPr>
          <p:nvPr>
            <p:ph type="title"/>
          </p:nvPr>
        </p:nvSpPr>
        <p:spPr/>
        <p:txBody>
          <a:bodyPr/>
          <a:lstStyle/>
          <a:p>
            <a:r>
              <a:rPr lang="fr-FR" noProof="1"/>
              <a:t>LA MARCHE DE L’ÉGLISE (4.1–6.9)</a:t>
            </a:r>
          </a:p>
        </p:txBody>
      </p:sp>
      <p:sp>
        <p:nvSpPr>
          <p:cNvPr id="3" name="Content Placeholder 2">
            <a:extLst>
              <a:ext uri="{FF2B5EF4-FFF2-40B4-BE49-F238E27FC236}">
                <a16:creationId xmlns:a16="http://schemas.microsoft.com/office/drawing/2014/main" id="{FC669908-B0B5-E148-D3E0-C0C9C2F2A3A0}"/>
              </a:ext>
            </a:extLst>
          </p:cNvPr>
          <p:cNvSpPr>
            <a:spLocks noGrp="1"/>
          </p:cNvSpPr>
          <p:nvPr>
            <p:ph idx="1"/>
          </p:nvPr>
        </p:nvSpPr>
        <p:spPr>
          <a:xfrm>
            <a:off x="1024128" y="2286000"/>
            <a:ext cx="9720073" cy="3341077"/>
          </a:xfrm>
        </p:spPr>
        <p:txBody>
          <a:bodyPr/>
          <a:lstStyle/>
          <a:p>
            <a:pPr lvl="0"/>
            <a:r>
              <a:rPr lang="fr-FR" noProof="1"/>
              <a:t>Une marche dans l’unité…………. (4.1–16)</a:t>
            </a:r>
          </a:p>
          <a:p>
            <a:pPr lvl="0"/>
            <a:r>
              <a:rPr lang="fr-FR" noProof="1"/>
              <a:t>Une marche dans la sainteté…………. (4.17–32)</a:t>
            </a:r>
          </a:p>
          <a:p>
            <a:pPr lvl="0"/>
            <a:r>
              <a:rPr lang="fr-FR" noProof="1"/>
              <a:t>Une marche dans l’amour…………. (5.1–6)</a:t>
            </a:r>
          </a:p>
          <a:p>
            <a:pPr lvl="0"/>
            <a:r>
              <a:rPr lang="fr-FR" noProof="1"/>
              <a:t>Une marche dans la lumière…………. (5.7–14)</a:t>
            </a:r>
          </a:p>
          <a:p>
            <a:pPr lvl="0"/>
            <a:r>
              <a:rPr lang="fr-FR" noProof="1"/>
              <a:t>Une marche dans la sagesse…………. (5.15–6.9)</a:t>
            </a:r>
          </a:p>
          <a:p>
            <a:endParaRPr lang="fr-FR" noProof="1"/>
          </a:p>
          <a:p>
            <a:r>
              <a:rPr lang="fr-FR" noProof="1"/>
              <a:t>Une seule exhortation dans ch 1–3… </a:t>
            </a:r>
          </a:p>
          <a:p>
            <a:endParaRPr lang="fr-FR" noProof="1"/>
          </a:p>
        </p:txBody>
      </p:sp>
      <p:sp>
        <p:nvSpPr>
          <p:cNvPr id="4" name="TextBox 3">
            <a:extLst>
              <a:ext uri="{FF2B5EF4-FFF2-40B4-BE49-F238E27FC236}">
                <a16:creationId xmlns:a16="http://schemas.microsoft.com/office/drawing/2014/main" id="{9D69C3EA-FD0B-54D8-5A61-6E04672F1BA2}"/>
              </a:ext>
            </a:extLst>
          </p:cNvPr>
          <p:cNvSpPr txBox="1"/>
          <p:nvPr/>
        </p:nvSpPr>
        <p:spPr>
          <a:xfrm>
            <a:off x="1024128" y="5903452"/>
            <a:ext cx="10152459" cy="369332"/>
          </a:xfrm>
          <a:prstGeom prst="rect">
            <a:avLst/>
          </a:prstGeom>
          <a:noFill/>
        </p:spPr>
        <p:txBody>
          <a:bodyPr wrap="none" rtlCol="0">
            <a:spAutoFit/>
          </a:bodyPr>
          <a:lstStyle/>
          <a:p>
            <a:r>
              <a:rPr lang="fr-FR" noProof="1"/>
              <a:t>2.11 -  C’est pourquoi, souvenez-vous qu’autrefois vous étiez identifiés comme non juifs dans votre corps… » </a:t>
            </a:r>
          </a:p>
        </p:txBody>
      </p:sp>
    </p:spTree>
    <p:extLst>
      <p:ext uri="{BB962C8B-B14F-4D97-AF65-F5344CB8AC3E}">
        <p14:creationId xmlns:p14="http://schemas.microsoft.com/office/powerpoint/2010/main" val="1133777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09471-AB2E-29CA-8941-31029877431A}"/>
              </a:ext>
            </a:extLst>
          </p:cNvPr>
          <p:cNvSpPr>
            <a:spLocks noGrp="1"/>
          </p:cNvSpPr>
          <p:nvPr>
            <p:ph type="title"/>
          </p:nvPr>
        </p:nvSpPr>
        <p:spPr/>
        <p:txBody>
          <a:bodyPr/>
          <a:lstStyle/>
          <a:p>
            <a:r>
              <a:rPr lang="fr-FR" noProof="1"/>
              <a:t>LA MARCHE DE L’ÉGLISE (4.1–6.9)</a:t>
            </a:r>
            <a:br>
              <a:rPr lang="fr-FR" noProof="1"/>
            </a:br>
            <a:r>
              <a:rPr lang="fr-FR" sz="2800" noProof="1"/>
              <a:t>dans l’unité (4.1–16)</a:t>
            </a:r>
            <a:endParaRPr lang="fr-FR" noProof="1"/>
          </a:p>
        </p:txBody>
      </p:sp>
      <p:sp>
        <p:nvSpPr>
          <p:cNvPr id="3" name="Content Placeholder 2">
            <a:extLst>
              <a:ext uri="{FF2B5EF4-FFF2-40B4-BE49-F238E27FC236}">
                <a16:creationId xmlns:a16="http://schemas.microsoft.com/office/drawing/2014/main" id="{D3196574-82A3-8955-27CC-AB23FA4D7153}"/>
              </a:ext>
            </a:extLst>
          </p:cNvPr>
          <p:cNvSpPr>
            <a:spLocks noGrp="1"/>
          </p:cNvSpPr>
          <p:nvPr>
            <p:ph idx="1"/>
          </p:nvPr>
        </p:nvSpPr>
        <p:spPr/>
        <p:txBody>
          <a:bodyPr/>
          <a:lstStyle/>
          <a:p>
            <a:r>
              <a:rPr lang="fr-FR" noProof="1"/>
              <a:t>Marchez d’une manière digne de votre appel</a:t>
            </a:r>
          </a:p>
          <a:p>
            <a:pPr lvl="1"/>
            <a:r>
              <a:rPr lang="fr-FR" noProof="1"/>
              <a:t>Il s'agit d'une référence à qui ils sont en Christ </a:t>
            </a:r>
          </a:p>
          <a:p>
            <a:pPr lvl="1"/>
            <a:r>
              <a:rPr lang="fr-FR" noProof="1"/>
              <a:t>Ce groupe tout entier, l'Église universelle, est appelé à vivre comme il est déjà. </a:t>
            </a:r>
          </a:p>
          <a:p>
            <a:pPr lvl="1"/>
            <a:r>
              <a:rPr lang="fr-FR" noProof="1"/>
              <a:t>Vous devriez marcher en accord avec qui vous êtes en Christ </a:t>
            </a:r>
          </a:p>
          <a:p>
            <a:pPr lvl="1"/>
            <a:endParaRPr lang="fr-FR" noProof="1"/>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Tw Cen MT" panose="020B0602020104020603" pitchFamily="34" charset="0"/>
              <a:buChar char=" "/>
              <a:tabLst/>
              <a:defRPr/>
            </a:pPr>
            <a:r>
              <a:rPr kumimoji="0" lang="fr-FR" sz="2200" b="0" i="0" u="none" strike="noStrike" kern="1200" cap="none" spc="0" normalizeH="0" baseline="0" noProof="1">
                <a:ln>
                  <a:noFill/>
                </a:ln>
                <a:solidFill>
                  <a:prstClr val="black"/>
                </a:solidFill>
                <a:effectLst/>
                <a:uLnTx/>
                <a:uFillTx/>
                <a:latin typeface="Tw Cen MT" panose="020B0602020104020603"/>
                <a:ea typeface="+mn-ea"/>
                <a:cs typeface="+mn-cs"/>
              </a:rPr>
              <a:t>Supportez-vous les uns les autres</a:t>
            </a:r>
          </a:p>
          <a:p>
            <a:pPr lvl="1">
              <a:buClr>
                <a:srgbClr val="1CADE4"/>
              </a:buClr>
              <a:defRPr/>
            </a:pPr>
            <a:r>
              <a:rPr lang="fr-FR" noProof="1"/>
              <a:t>il n'y a pas de place pour l'arrogance</a:t>
            </a:r>
          </a:p>
          <a:p>
            <a:pPr lvl="1">
              <a:buClr>
                <a:srgbClr val="1CADE4"/>
              </a:buClr>
              <a:defRPr/>
            </a:pPr>
            <a:r>
              <a:rPr lang="fr-FR" noProof="1"/>
              <a:t>Nous devons nous soutenir mutuellement dans l'amour</a:t>
            </a:r>
          </a:p>
          <a:p>
            <a:endParaRPr lang="fr-FR" noProof="1"/>
          </a:p>
        </p:txBody>
      </p:sp>
    </p:spTree>
    <p:extLst>
      <p:ext uri="{BB962C8B-B14F-4D97-AF65-F5344CB8AC3E}">
        <p14:creationId xmlns:p14="http://schemas.microsoft.com/office/powerpoint/2010/main" val="39294846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8E6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2" name="Title 1">
            <a:extLst>
              <a:ext uri="{FF2B5EF4-FFF2-40B4-BE49-F238E27FC236}">
                <a16:creationId xmlns:a16="http://schemas.microsoft.com/office/drawing/2014/main" id="{E49CF0CB-9360-DCFA-3AEC-13EBA5D12A98}"/>
              </a:ext>
            </a:extLst>
          </p:cNvPr>
          <p:cNvSpPr>
            <a:spLocks noGrp="1"/>
          </p:cNvSpPr>
          <p:nvPr>
            <p:ph type="title"/>
          </p:nvPr>
        </p:nvSpPr>
        <p:spPr>
          <a:xfrm>
            <a:off x="524256" y="4767072"/>
            <a:ext cx="6594189" cy="1625210"/>
          </a:xfrm>
        </p:spPr>
        <p:txBody>
          <a:bodyPr>
            <a:normAutofit/>
          </a:bodyPr>
          <a:lstStyle/>
          <a:p>
            <a:pPr algn="r"/>
            <a:r>
              <a:rPr lang="fr-FR" sz="4600" noProof="1">
                <a:solidFill>
                  <a:srgbClr val="FFFFFF"/>
                </a:solidFill>
              </a:rPr>
              <a:t>LA MARCHE DE L’ÉGLISE (4.1–6.9)</a:t>
            </a:r>
            <a:br>
              <a:rPr lang="fr-FR" sz="4600" noProof="1">
                <a:solidFill>
                  <a:srgbClr val="FFFFFF"/>
                </a:solidFill>
              </a:rPr>
            </a:br>
            <a:r>
              <a:rPr lang="fr-FR" sz="2800" noProof="1">
                <a:solidFill>
                  <a:srgbClr val="FFFFFF"/>
                </a:solidFill>
              </a:rPr>
              <a:t>dans l’unité (4.1–16)</a:t>
            </a:r>
            <a:endParaRPr lang="fr-FR" sz="4600" noProof="1">
              <a:solidFill>
                <a:srgbClr val="FFFFFF"/>
              </a:solidFill>
            </a:endParaRPr>
          </a:p>
        </p:txBody>
      </p:sp>
      <p:pic>
        <p:nvPicPr>
          <p:cNvPr id="5" name="Picture 4" descr="Puzzle pieces">
            <a:extLst>
              <a:ext uri="{FF2B5EF4-FFF2-40B4-BE49-F238E27FC236}">
                <a16:creationId xmlns:a16="http://schemas.microsoft.com/office/drawing/2014/main" id="{F466DDD9-40AD-D914-F549-52FA339C1AE2}"/>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3" name="Content Placeholder 2">
            <a:extLst>
              <a:ext uri="{FF2B5EF4-FFF2-40B4-BE49-F238E27FC236}">
                <a16:creationId xmlns:a16="http://schemas.microsoft.com/office/drawing/2014/main" id="{DEFCAEC7-D509-0ECB-5B0A-8CCCFACCE38B}"/>
              </a:ext>
            </a:extLst>
          </p:cNvPr>
          <p:cNvSpPr>
            <a:spLocks noGrp="1"/>
          </p:cNvSpPr>
          <p:nvPr>
            <p:ph idx="1"/>
          </p:nvPr>
        </p:nvSpPr>
        <p:spPr>
          <a:xfrm>
            <a:off x="8029319" y="917725"/>
            <a:ext cx="3424739" cy="4852362"/>
          </a:xfrm>
        </p:spPr>
        <p:txBody>
          <a:bodyPr anchor="ctr">
            <a:normAutofit/>
          </a:bodyPr>
          <a:lstStyle/>
          <a:p>
            <a:r>
              <a:rPr lang="fr-FR" noProof="1">
                <a:solidFill>
                  <a:srgbClr val="FFFFFF"/>
                </a:solidFill>
              </a:rPr>
              <a:t>Un(e) seul(e) - nous partageons tous les mêmes choses </a:t>
            </a:r>
          </a:p>
          <a:p>
            <a:endParaRPr lang="fr-FR" noProof="1">
              <a:solidFill>
                <a:srgbClr val="FFFFFF"/>
              </a:solidFill>
            </a:endParaRPr>
          </a:p>
          <a:p>
            <a:r>
              <a:rPr lang="fr-FR" noProof="1">
                <a:solidFill>
                  <a:srgbClr val="FFFFFF"/>
                </a:solidFill>
              </a:rPr>
              <a:t>Il y a une grande unité dans le corps du Christ, mais une grande diversité dans la façon dont chaque pièce est formée. </a:t>
            </a:r>
          </a:p>
        </p:txBody>
      </p:sp>
    </p:spTree>
    <p:extLst>
      <p:ext uri="{BB962C8B-B14F-4D97-AF65-F5344CB8AC3E}">
        <p14:creationId xmlns:p14="http://schemas.microsoft.com/office/powerpoint/2010/main" val="8796616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CD1BE-09A4-8B39-700F-80CDEA726217}"/>
              </a:ext>
            </a:extLst>
          </p:cNvPr>
          <p:cNvSpPr>
            <a:spLocks noGrp="1"/>
          </p:cNvSpPr>
          <p:nvPr>
            <p:ph type="title"/>
          </p:nvPr>
        </p:nvSpPr>
        <p:spPr/>
        <p:txBody>
          <a:bodyPr/>
          <a:lstStyle/>
          <a:p>
            <a:r>
              <a:rPr lang="fr-FR" noProof="1"/>
              <a:t>LA MARCHE DE L’ÉGLISE (4.1–6.9)</a:t>
            </a:r>
            <a:br>
              <a:rPr lang="fr-FR" noProof="1"/>
            </a:br>
            <a:r>
              <a:rPr lang="fr-FR" sz="2800" noProof="1"/>
              <a:t>dans l’unité (4.1–16)</a:t>
            </a:r>
            <a:endParaRPr lang="fr-FR" noProof="1"/>
          </a:p>
        </p:txBody>
      </p:sp>
      <p:sp>
        <p:nvSpPr>
          <p:cNvPr id="3" name="Content Placeholder 2">
            <a:extLst>
              <a:ext uri="{FF2B5EF4-FFF2-40B4-BE49-F238E27FC236}">
                <a16:creationId xmlns:a16="http://schemas.microsoft.com/office/drawing/2014/main" id="{6EC82987-81FD-B514-94BA-3E6C729BF384}"/>
              </a:ext>
            </a:extLst>
          </p:cNvPr>
          <p:cNvSpPr>
            <a:spLocks noGrp="1"/>
          </p:cNvSpPr>
          <p:nvPr>
            <p:ph idx="1"/>
          </p:nvPr>
        </p:nvSpPr>
        <p:spPr/>
        <p:txBody>
          <a:bodyPr>
            <a:normAutofit lnSpcReduction="10000"/>
          </a:bodyPr>
          <a:lstStyle/>
          <a:p>
            <a:r>
              <a:rPr lang="fr-FR" noProof="1"/>
              <a:t>Les versets 1–6 traitent l’unité dans le corps</a:t>
            </a:r>
          </a:p>
          <a:p>
            <a:r>
              <a:rPr lang="fr-FR" noProof="1"/>
              <a:t>Les versets 7–17 traitent de la diversité</a:t>
            </a:r>
          </a:p>
          <a:p>
            <a:endParaRPr lang="fr-FR" noProof="1"/>
          </a:p>
          <a:p>
            <a:r>
              <a:rPr lang="fr-FR" noProof="1"/>
              <a:t>Les rôles que Jésus a donnés</a:t>
            </a:r>
          </a:p>
          <a:p>
            <a:pPr lvl="1"/>
            <a:r>
              <a:rPr lang="fr-FR" noProof="1"/>
              <a:t>Apôtres</a:t>
            </a:r>
          </a:p>
          <a:p>
            <a:pPr lvl="1"/>
            <a:r>
              <a:rPr lang="fr-FR" noProof="1"/>
              <a:t>Prophètes</a:t>
            </a:r>
          </a:p>
          <a:p>
            <a:pPr lvl="1"/>
            <a:r>
              <a:rPr lang="fr-FR" noProof="1"/>
              <a:t>Évangélistes</a:t>
            </a:r>
          </a:p>
          <a:p>
            <a:pPr lvl="1"/>
            <a:r>
              <a:rPr lang="fr-FR" noProof="1"/>
              <a:t>Bergers</a:t>
            </a:r>
          </a:p>
          <a:p>
            <a:pPr lvl="1"/>
            <a:r>
              <a:rPr lang="fr-FR" noProof="1"/>
              <a:t>Enseignants</a:t>
            </a:r>
          </a:p>
          <a:p>
            <a:pPr lvl="1"/>
            <a:endParaRPr lang="fr-FR" noProof="1"/>
          </a:p>
          <a:p>
            <a:pPr marL="128016" lvl="1" indent="0">
              <a:buNone/>
            </a:pPr>
            <a:r>
              <a:rPr lang="fr-FR" noProof="1"/>
              <a:t>Notez la progression dans la croissance de l’Église en ce qui concerne les rôles.</a:t>
            </a:r>
          </a:p>
        </p:txBody>
      </p:sp>
    </p:spTree>
    <p:extLst>
      <p:ext uri="{BB962C8B-B14F-4D97-AF65-F5344CB8AC3E}">
        <p14:creationId xmlns:p14="http://schemas.microsoft.com/office/powerpoint/2010/main" val="13729420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AB09E-CA3C-4F9A-80D2-B4ABF310A870}"/>
              </a:ext>
            </a:extLst>
          </p:cNvPr>
          <p:cNvSpPr>
            <a:spLocks noGrp="1"/>
          </p:cNvSpPr>
          <p:nvPr>
            <p:ph type="title"/>
          </p:nvPr>
        </p:nvSpPr>
        <p:spPr>
          <a:xfrm>
            <a:off x="1024128" y="585216"/>
            <a:ext cx="6066818" cy="1499616"/>
          </a:xfrm>
        </p:spPr>
        <p:txBody>
          <a:bodyPr>
            <a:normAutofit/>
          </a:bodyPr>
          <a:lstStyle/>
          <a:p>
            <a:r>
              <a:rPr lang="fr-FR" sz="4300" noProof="1"/>
              <a:t>LA MARCHE DE L’ÉGLISE (4.1–6.9)</a:t>
            </a:r>
            <a:br>
              <a:rPr lang="fr-FR" sz="4300" noProof="1"/>
            </a:br>
            <a:r>
              <a:rPr lang="fr-FR" sz="4300" noProof="1"/>
              <a:t>dans l’unité (4.1–16)</a:t>
            </a:r>
          </a:p>
        </p:txBody>
      </p:sp>
      <p:sp>
        <p:nvSpPr>
          <p:cNvPr id="9" name="Content Placeholder 8">
            <a:extLst>
              <a:ext uri="{FF2B5EF4-FFF2-40B4-BE49-F238E27FC236}">
                <a16:creationId xmlns:a16="http://schemas.microsoft.com/office/drawing/2014/main" id="{8592BA32-47A9-D426-BB78-CFC1B5CF3603}"/>
              </a:ext>
            </a:extLst>
          </p:cNvPr>
          <p:cNvSpPr>
            <a:spLocks noGrp="1"/>
          </p:cNvSpPr>
          <p:nvPr>
            <p:ph idx="1"/>
          </p:nvPr>
        </p:nvSpPr>
        <p:spPr>
          <a:xfrm>
            <a:off x="1024128" y="2286000"/>
            <a:ext cx="6066818" cy="4023360"/>
          </a:xfrm>
        </p:spPr>
        <p:txBody>
          <a:bodyPr>
            <a:normAutofit/>
          </a:bodyPr>
          <a:lstStyle/>
          <a:p>
            <a:r>
              <a:rPr lang="fr-FR" noProof="1"/>
              <a:t>Chacun devait être équipé pour accomplir l'œuvre du ministère. </a:t>
            </a:r>
          </a:p>
          <a:p>
            <a:endParaRPr lang="fr-FR" noProof="1"/>
          </a:p>
          <a:p>
            <a:r>
              <a:rPr lang="fr-FR" noProof="1"/>
              <a:t>Cette œuvre consiste à servir le reste du Corps. </a:t>
            </a:r>
          </a:p>
          <a:p>
            <a:endParaRPr lang="fr-FR" noProof="1"/>
          </a:p>
          <a:p>
            <a:r>
              <a:rPr lang="fr-FR" noProof="1"/>
              <a:t>Le but est d’édifier le corps</a:t>
            </a:r>
          </a:p>
          <a:p>
            <a:pPr lvl="1"/>
            <a:r>
              <a:rPr lang="fr-FR" noProof="1"/>
              <a:t>Unis dans la foi</a:t>
            </a:r>
          </a:p>
          <a:p>
            <a:pPr lvl="1"/>
            <a:r>
              <a:rPr lang="fr-FR" noProof="1"/>
              <a:t>La compréhension du Fils</a:t>
            </a:r>
          </a:p>
          <a:p>
            <a:pPr lvl="1"/>
            <a:r>
              <a:rPr lang="fr-FR" noProof="1"/>
              <a:t>La pleine maturité du Corps de Christ</a:t>
            </a:r>
          </a:p>
          <a:p>
            <a:pPr lvl="1"/>
            <a:endParaRPr lang="fr-FR" noProof="1"/>
          </a:p>
          <a:p>
            <a:pPr marL="128016" lvl="1" indent="0">
              <a:buNone/>
            </a:pPr>
            <a:endParaRPr lang="fr-FR" noProof="1"/>
          </a:p>
          <a:p>
            <a:pPr lvl="1"/>
            <a:endParaRPr lang="fr-FR" noProof="1"/>
          </a:p>
          <a:p>
            <a:pPr lvl="1"/>
            <a:endParaRPr lang="fr-FR" noProof="1"/>
          </a:p>
        </p:txBody>
      </p:sp>
      <p:pic>
        <p:nvPicPr>
          <p:cNvPr id="5" name="Content Placeholder 4" descr="A person with a puzzle piece&#10;&#10;AI-generated content may be incorrect.">
            <a:extLst>
              <a:ext uri="{FF2B5EF4-FFF2-40B4-BE49-F238E27FC236}">
                <a16:creationId xmlns:a16="http://schemas.microsoft.com/office/drawing/2014/main" id="{1EFFC464-C39B-104C-B2C8-AB55C00C6592}"/>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7552266" y="10"/>
            <a:ext cx="4639733" cy="6857990"/>
          </a:xfrm>
          <a:prstGeom prst="rect">
            <a:avLst/>
          </a:prstGeom>
        </p:spPr>
      </p:pic>
    </p:spTree>
    <p:extLst>
      <p:ext uri="{BB962C8B-B14F-4D97-AF65-F5344CB8AC3E}">
        <p14:creationId xmlns:p14="http://schemas.microsoft.com/office/powerpoint/2010/main" val="11455733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5AB20-E10D-C7A2-A98C-287DB307E65D}"/>
              </a:ext>
            </a:extLst>
          </p:cNvPr>
          <p:cNvSpPr>
            <a:spLocks noGrp="1"/>
          </p:cNvSpPr>
          <p:nvPr>
            <p:ph type="title"/>
          </p:nvPr>
        </p:nvSpPr>
        <p:spPr>
          <a:xfrm>
            <a:off x="1024128" y="585216"/>
            <a:ext cx="6066818" cy="1499616"/>
          </a:xfrm>
        </p:spPr>
        <p:txBody>
          <a:bodyPr>
            <a:normAutofit/>
          </a:bodyPr>
          <a:lstStyle/>
          <a:p>
            <a:r>
              <a:rPr lang="fr-FR" sz="4300" noProof="1"/>
              <a:t>LA MARCHE DE L’ÉGLISE (4.1–6.9)</a:t>
            </a:r>
            <a:br>
              <a:rPr lang="fr-FR" sz="4300" noProof="1"/>
            </a:br>
            <a:r>
              <a:rPr lang="fr-FR" sz="4300" noProof="1"/>
              <a:t>dans l’unité (4.1–16)</a:t>
            </a:r>
          </a:p>
        </p:txBody>
      </p:sp>
      <p:pic>
        <p:nvPicPr>
          <p:cNvPr id="5" name="Content Placeholder 4" descr="Pile of American dollar banknotes">
            <a:extLst>
              <a:ext uri="{FF2B5EF4-FFF2-40B4-BE49-F238E27FC236}">
                <a16:creationId xmlns:a16="http://schemas.microsoft.com/office/drawing/2014/main" id="{3FA7CE2C-6242-1F35-308E-2984A8F0ACAD}"/>
              </a:ext>
            </a:extLst>
          </p:cNvPr>
          <p:cNvPicPr>
            <a:picLocks noChangeAspect="1"/>
          </p:cNvPicPr>
          <p:nvPr/>
        </p:nvPicPr>
        <p:blipFill>
          <a:blip r:embed="rId2" cstate="print">
            <a:extLst>
              <a:ext uri="{28A0092B-C50C-407E-A947-70E740481C1C}">
                <a14:useLocalDpi xmlns:a14="http://schemas.microsoft.com/office/drawing/2010/main"/>
              </a:ext>
            </a:extLst>
          </a:blip>
          <a:srcRect b="-1"/>
          <a:stretch>
            <a:fillRect/>
          </a:stretch>
        </p:blipFill>
        <p:spPr>
          <a:xfrm>
            <a:off x="6096000" y="1552254"/>
            <a:ext cx="5814646" cy="5305746"/>
          </a:xfrm>
          <a:prstGeom prst="rect">
            <a:avLst/>
          </a:prstGeom>
        </p:spPr>
      </p:pic>
      <p:pic>
        <p:nvPicPr>
          <p:cNvPr id="7" name="Content Placeholder 6" descr="Sailboats in sailing competitions">
            <a:extLst>
              <a:ext uri="{FF2B5EF4-FFF2-40B4-BE49-F238E27FC236}">
                <a16:creationId xmlns:a16="http://schemas.microsoft.com/office/drawing/2014/main" id="{F7CF13E9-18B1-1239-AD1E-13DD65294493}"/>
              </a:ext>
            </a:extLst>
          </p:cNvPr>
          <p:cNvPicPr>
            <a:picLocks noChangeAspect="1"/>
          </p:cNvPicPr>
          <p:nvPr/>
        </p:nvPicPr>
        <p:blipFill>
          <a:blip r:embed="rId3" cstate="print">
            <a:extLst>
              <a:ext uri="{28A0092B-C50C-407E-A947-70E740481C1C}">
                <a14:useLocalDpi xmlns:a14="http://schemas.microsoft.com/office/drawing/2010/main"/>
              </a:ext>
            </a:extLst>
          </a:blip>
          <a:srcRect r="-3" b="-4"/>
          <a:stretch>
            <a:fillRect/>
          </a:stretch>
        </p:blipFill>
        <p:spPr>
          <a:xfrm>
            <a:off x="1" y="3093618"/>
            <a:ext cx="5814646" cy="3288883"/>
          </a:xfrm>
          <a:prstGeom prst="rect">
            <a:avLst/>
          </a:prstGeom>
        </p:spPr>
      </p:pic>
    </p:spTree>
    <p:extLst>
      <p:ext uri="{BB962C8B-B14F-4D97-AF65-F5344CB8AC3E}">
        <p14:creationId xmlns:p14="http://schemas.microsoft.com/office/powerpoint/2010/main" val="36601345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green yellow and red flag&#10;&#10;AI-generated content may be incorrect.">
            <a:extLst>
              <a:ext uri="{FF2B5EF4-FFF2-40B4-BE49-F238E27FC236}">
                <a16:creationId xmlns:a16="http://schemas.microsoft.com/office/drawing/2014/main" id="{4E7E4D57-946F-F789-16A9-601530F86C9E}"/>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20" y="10"/>
            <a:ext cx="12191980" cy="6857990"/>
          </a:xfrm>
          <a:prstGeom prst="rect">
            <a:avLst/>
          </a:prstGeom>
        </p:spPr>
      </p:pic>
    </p:spTree>
    <p:extLst>
      <p:ext uri="{BB962C8B-B14F-4D97-AF65-F5344CB8AC3E}">
        <p14:creationId xmlns:p14="http://schemas.microsoft.com/office/powerpoint/2010/main" val="33702108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88EF1-AF36-9C61-4A67-E4B3E69A2CED}"/>
              </a:ext>
            </a:extLst>
          </p:cNvPr>
          <p:cNvSpPr>
            <a:spLocks noGrp="1"/>
          </p:cNvSpPr>
          <p:nvPr>
            <p:ph type="title"/>
          </p:nvPr>
        </p:nvSpPr>
        <p:spPr/>
        <p:txBody>
          <a:bodyPr/>
          <a:lstStyle/>
          <a:p>
            <a:r>
              <a:rPr lang="fr-FR" noProof="1"/>
              <a:t>LA MARCHE DE L’ÉGLISE (4.1–6.9)</a:t>
            </a:r>
            <a:br>
              <a:rPr lang="fr-FR" noProof="1"/>
            </a:br>
            <a:r>
              <a:rPr lang="fr-FR" sz="2800" noProof="1"/>
              <a:t>dans l’unité (4.1–16)</a:t>
            </a:r>
            <a:endParaRPr lang="fr-FR" noProof="1"/>
          </a:p>
        </p:txBody>
      </p:sp>
      <p:sp>
        <p:nvSpPr>
          <p:cNvPr id="4" name="Oval 3">
            <a:extLst>
              <a:ext uri="{FF2B5EF4-FFF2-40B4-BE49-F238E27FC236}">
                <a16:creationId xmlns:a16="http://schemas.microsoft.com/office/drawing/2014/main" id="{8E8AB9AA-2B4A-1B17-35C0-D89D01225945}"/>
              </a:ext>
            </a:extLst>
          </p:cNvPr>
          <p:cNvSpPr/>
          <p:nvPr/>
        </p:nvSpPr>
        <p:spPr>
          <a:xfrm>
            <a:off x="2578256" y="3024554"/>
            <a:ext cx="3305908" cy="297766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6000" noProof="1"/>
              <a:t>Verité</a:t>
            </a:r>
            <a:endParaRPr lang="fr-FR" noProof="1"/>
          </a:p>
        </p:txBody>
      </p:sp>
      <p:sp>
        <p:nvSpPr>
          <p:cNvPr id="5" name="Content Placeholder 4">
            <a:extLst>
              <a:ext uri="{FF2B5EF4-FFF2-40B4-BE49-F238E27FC236}">
                <a16:creationId xmlns:a16="http://schemas.microsoft.com/office/drawing/2014/main" id="{9D3920A5-356B-D951-17C2-8494DB3CAC9D}"/>
              </a:ext>
            </a:extLst>
          </p:cNvPr>
          <p:cNvSpPr>
            <a:spLocks noGrp="1"/>
          </p:cNvSpPr>
          <p:nvPr>
            <p:ph idx="1"/>
          </p:nvPr>
        </p:nvSpPr>
        <p:spPr>
          <a:xfrm>
            <a:off x="5532472" y="3024553"/>
            <a:ext cx="3305908" cy="2977662"/>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5400" noProof="1"/>
              <a:t>Amour</a:t>
            </a:r>
            <a:endParaRPr lang="fr-FR" noProof="1"/>
          </a:p>
        </p:txBody>
      </p:sp>
      <p:sp>
        <p:nvSpPr>
          <p:cNvPr id="6" name="TextBox 5">
            <a:extLst>
              <a:ext uri="{FF2B5EF4-FFF2-40B4-BE49-F238E27FC236}">
                <a16:creationId xmlns:a16="http://schemas.microsoft.com/office/drawing/2014/main" id="{09AF77A8-2CE0-0429-801D-7F3D582F156B}"/>
              </a:ext>
            </a:extLst>
          </p:cNvPr>
          <p:cNvSpPr txBox="1"/>
          <p:nvPr/>
        </p:nvSpPr>
        <p:spPr>
          <a:xfrm>
            <a:off x="3168516" y="6002215"/>
            <a:ext cx="5841664" cy="584775"/>
          </a:xfrm>
          <a:prstGeom prst="rect">
            <a:avLst/>
          </a:prstGeom>
          <a:noFill/>
        </p:spPr>
        <p:txBody>
          <a:bodyPr wrap="none" rtlCol="0">
            <a:spAutoFit/>
          </a:bodyPr>
          <a:lstStyle/>
          <a:p>
            <a:r>
              <a:rPr lang="fr-FR" sz="3200" noProof="1"/>
              <a:t>…en disant la vérité dans l’amour </a:t>
            </a:r>
          </a:p>
        </p:txBody>
      </p:sp>
    </p:spTree>
    <p:extLst>
      <p:ext uri="{BB962C8B-B14F-4D97-AF65-F5344CB8AC3E}">
        <p14:creationId xmlns:p14="http://schemas.microsoft.com/office/powerpoint/2010/main" val="2764500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19811-0EF0-1EE0-D9E5-F7941C52AC56}"/>
              </a:ext>
            </a:extLst>
          </p:cNvPr>
          <p:cNvSpPr>
            <a:spLocks noGrp="1"/>
          </p:cNvSpPr>
          <p:nvPr>
            <p:ph type="title"/>
          </p:nvPr>
        </p:nvSpPr>
        <p:spPr>
          <a:xfrm>
            <a:off x="1024128" y="585216"/>
            <a:ext cx="6066818" cy="1499616"/>
          </a:xfrm>
        </p:spPr>
        <p:txBody>
          <a:bodyPr>
            <a:normAutofit fontScale="90000"/>
          </a:bodyPr>
          <a:lstStyle/>
          <a:p>
            <a:r>
              <a:rPr lang="fr-FR" sz="4900" noProof="1"/>
              <a:t>LA MARCHE DE L’ÉGLISE (4.1–6.9)</a:t>
            </a:r>
            <a:br>
              <a:rPr lang="fr-FR" sz="5400" noProof="1"/>
            </a:br>
            <a:r>
              <a:rPr lang="fr-FR" sz="3600" noProof="1"/>
              <a:t>dans l’unité (4.1–16)</a:t>
            </a:r>
            <a:endParaRPr lang="fr-FR" noProof="1"/>
          </a:p>
        </p:txBody>
      </p:sp>
      <p:sp>
        <p:nvSpPr>
          <p:cNvPr id="15" name="Content Placeholder 7">
            <a:extLst>
              <a:ext uri="{FF2B5EF4-FFF2-40B4-BE49-F238E27FC236}">
                <a16:creationId xmlns:a16="http://schemas.microsoft.com/office/drawing/2014/main" id="{848D6E0F-6069-5D77-A1DD-DC1A43504A8C}"/>
              </a:ext>
            </a:extLst>
          </p:cNvPr>
          <p:cNvSpPr>
            <a:spLocks noGrp="1"/>
          </p:cNvSpPr>
          <p:nvPr>
            <p:ph idx="1"/>
          </p:nvPr>
        </p:nvSpPr>
        <p:spPr>
          <a:xfrm>
            <a:off x="1024128" y="2286000"/>
            <a:ext cx="6066818" cy="4023360"/>
          </a:xfrm>
        </p:spPr>
        <p:txBody>
          <a:bodyPr>
            <a:normAutofit/>
          </a:bodyPr>
          <a:lstStyle/>
          <a:p>
            <a:r>
              <a:rPr lang="fr-FR" noProof="1"/>
              <a:t>Chaque membre est soutenu par les autres members</a:t>
            </a:r>
          </a:p>
          <a:p>
            <a:endParaRPr lang="fr-FR" noProof="1"/>
          </a:p>
          <a:p>
            <a:r>
              <a:rPr lang="fr-FR" noProof="1"/>
              <a:t>Nous sommes tous interdépendants </a:t>
            </a:r>
          </a:p>
          <a:p>
            <a:endParaRPr lang="fr-FR" noProof="1"/>
          </a:p>
          <a:p>
            <a:r>
              <a:rPr lang="fr-FR" noProof="1"/>
              <a:t>Chacun d'entre vous est essentiel à la croissance et à la maturité de l'Église, mais vous devez vous engager pour y contribuer. </a:t>
            </a:r>
          </a:p>
        </p:txBody>
      </p:sp>
      <p:pic>
        <p:nvPicPr>
          <p:cNvPr id="4" name="Content Placeholder 4" descr="A person with a puzzle piece&#10;&#10;AI-generated content may be incorrect.">
            <a:extLst>
              <a:ext uri="{FF2B5EF4-FFF2-40B4-BE49-F238E27FC236}">
                <a16:creationId xmlns:a16="http://schemas.microsoft.com/office/drawing/2014/main" id="{627418EA-9A5D-1AC8-6823-8513439E0291}"/>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7552266" y="10"/>
            <a:ext cx="4639733" cy="6857990"/>
          </a:xfrm>
          <a:prstGeom prst="rect">
            <a:avLst/>
          </a:prstGeom>
        </p:spPr>
      </p:pic>
    </p:spTree>
    <p:extLst>
      <p:ext uri="{BB962C8B-B14F-4D97-AF65-F5344CB8AC3E}">
        <p14:creationId xmlns:p14="http://schemas.microsoft.com/office/powerpoint/2010/main" val="23246990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BE9F8-C57A-EF4A-DC52-048B5D80901D}"/>
              </a:ext>
            </a:extLst>
          </p:cNvPr>
          <p:cNvSpPr>
            <a:spLocks noGrp="1"/>
          </p:cNvSpPr>
          <p:nvPr>
            <p:ph type="title"/>
          </p:nvPr>
        </p:nvSpPr>
        <p:spPr>
          <a:xfrm>
            <a:off x="1024128" y="585216"/>
            <a:ext cx="6267626" cy="1499616"/>
          </a:xfrm>
        </p:spPr>
        <p:txBody>
          <a:bodyPr>
            <a:normAutofit fontScale="90000"/>
          </a:bodyPr>
          <a:lstStyle/>
          <a:p>
            <a:r>
              <a:rPr lang="fr-FR" noProof="1"/>
              <a:t>LA MARCHE DE L’ÉGLISE (4.1–6.9)</a:t>
            </a:r>
            <a:br>
              <a:rPr lang="fr-FR" noProof="1"/>
            </a:br>
            <a:r>
              <a:rPr lang="fr-FR" sz="2800" noProof="1"/>
              <a:t>dans la saintete (4.17–32)</a:t>
            </a:r>
            <a:endParaRPr lang="fr-FR" noProof="1"/>
          </a:p>
        </p:txBody>
      </p:sp>
      <p:sp>
        <p:nvSpPr>
          <p:cNvPr id="3" name="Content Placeholder 2">
            <a:extLst>
              <a:ext uri="{FF2B5EF4-FFF2-40B4-BE49-F238E27FC236}">
                <a16:creationId xmlns:a16="http://schemas.microsoft.com/office/drawing/2014/main" id="{09B9A60A-DDC6-BA51-DCE2-18B0CAB0042F}"/>
              </a:ext>
            </a:extLst>
          </p:cNvPr>
          <p:cNvSpPr>
            <a:spLocks noGrp="1"/>
          </p:cNvSpPr>
          <p:nvPr>
            <p:ph idx="1"/>
          </p:nvPr>
        </p:nvSpPr>
        <p:spPr>
          <a:xfrm>
            <a:off x="1024129" y="2286000"/>
            <a:ext cx="6267626" cy="4023360"/>
          </a:xfrm>
        </p:spPr>
        <p:txBody>
          <a:bodyPr>
            <a:normAutofit lnSpcReduction="10000"/>
          </a:bodyPr>
          <a:lstStyle/>
          <a:p>
            <a:pPr lvl="0"/>
            <a:r>
              <a:rPr lang="fr-FR" noProof="1"/>
              <a:t>17–19 : Ces vers caractérisent ce que nous étions autrefois.</a:t>
            </a:r>
          </a:p>
          <a:p>
            <a:pPr lvl="0"/>
            <a:r>
              <a:rPr lang="fr-FR" noProof="1"/>
              <a:t>20–24 : Ce que nous sommes actuellement</a:t>
            </a:r>
          </a:p>
          <a:p>
            <a:endParaRPr lang="fr-FR" noProof="1"/>
          </a:p>
          <a:p>
            <a:r>
              <a:rPr lang="fr-FR" noProof="1"/>
              <a:t>LE MONDE</a:t>
            </a:r>
          </a:p>
          <a:p>
            <a:pPr lvl="1"/>
            <a:r>
              <a:rPr lang="fr-FR" noProof="1"/>
              <a:t>Guidé par la sottise de leurs pensées</a:t>
            </a:r>
          </a:p>
          <a:p>
            <a:pPr lvl="1"/>
            <a:r>
              <a:rPr lang="fr-FR" noProof="1"/>
              <a:t>A l’intelligence obscurcie </a:t>
            </a:r>
          </a:p>
          <a:p>
            <a:pPr lvl="1"/>
            <a:r>
              <a:rPr lang="fr-FR" noProof="1"/>
              <a:t>Ils sont étrangers à la vie de Dieu</a:t>
            </a:r>
          </a:p>
          <a:p>
            <a:pPr lvl="1"/>
            <a:r>
              <a:rPr lang="fr-FR" noProof="1"/>
              <a:t>Leurs cœurs sont durs</a:t>
            </a:r>
          </a:p>
          <a:p>
            <a:pPr lvl="1"/>
            <a:endParaRPr lang="fr-FR" noProof="1"/>
          </a:p>
          <a:p>
            <a:pPr marL="128016" lvl="1" indent="0">
              <a:buNone/>
            </a:pPr>
            <a:r>
              <a:rPr lang="fr-FR" noProof="1"/>
              <a:t>MAIS VOUS… </a:t>
            </a:r>
          </a:p>
          <a:p>
            <a:pPr lvl="1"/>
            <a:endParaRPr lang="fr-FR" noProof="1"/>
          </a:p>
        </p:txBody>
      </p:sp>
      <p:pic>
        <p:nvPicPr>
          <p:cNvPr id="4" name="Content Placeholder 4" descr="A person with a puzzle piece&#10;&#10;AI-generated content may be incorrect.">
            <a:extLst>
              <a:ext uri="{FF2B5EF4-FFF2-40B4-BE49-F238E27FC236}">
                <a16:creationId xmlns:a16="http://schemas.microsoft.com/office/drawing/2014/main" id="{E96CD9C4-E60B-CE50-4940-CA2ECC7633B4}"/>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7552266" y="10"/>
            <a:ext cx="4639733" cy="6857990"/>
          </a:xfrm>
          <a:prstGeom prst="rect">
            <a:avLst/>
          </a:prstGeom>
        </p:spPr>
      </p:pic>
    </p:spTree>
    <p:extLst>
      <p:ext uri="{BB962C8B-B14F-4D97-AF65-F5344CB8AC3E}">
        <p14:creationId xmlns:p14="http://schemas.microsoft.com/office/powerpoint/2010/main" val="15746281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A241C-70EB-4692-489F-FAA10B7B64B8}"/>
              </a:ext>
            </a:extLst>
          </p:cNvPr>
          <p:cNvSpPr>
            <a:spLocks noGrp="1"/>
          </p:cNvSpPr>
          <p:nvPr>
            <p:ph type="title"/>
          </p:nvPr>
        </p:nvSpPr>
        <p:spPr/>
        <p:txBody>
          <a:bodyPr/>
          <a:lstStyle/>
          <a:p>
            <a:r>
              <a:rPr lang="fr-FR" noProof="1"/>
              <a:t>LA MARCHE DE L’ÉGLISE (4.1–6.9)</a:t>
            </a:r>
            <a:br>
              <a:rPr lang="fr-FR" noProof="1"/>
            </a:br>
            <a:r>
              <a:rPr lang="fr-FR" sz="2800" noProof="1"/>
              <a:t>dans la saintete (4.17–32)</a:t>
            </a:r>
            <a:endParaRPr lang="fr-FR" noProof="1"/>
          </a:p>
        </p:txBody>
      </p:sp>
      <p:pic>
        <p:nvPicPr>
          <p:cNvPr id="6" name="Content Placeholder 5" descr="Man with solid fill">
            <a:extLst>
              <a:ext uri="{FF2B5EF4-FFF2-40B4-BE49-F238E27FC236}">
                <a16:creationId xmlns:a16="http://schemas.microsoft.com/office/drawing/2014/main" id="{F8EAE584-8ABB-CB34-AC53-8BF17DEBB08C}"/>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1024128" y="2613164"/>
            <a:ext cx="3087583" cy="3087583"/>
          </a:xfrm>
        </p:spPr>
      </p:pic>
      <p:pic>
        <p:nvPicPr>
          <p:cNvPr id="4" name="Content Placeholder 4" descr="A person with a puzzle piece&#10;&#10;AI-generated content may be incorrect.">
            <a:extLst>
              <a:ext uri="{FF2B5EF4-FFF2-40B4-BE49-F238E27FC236}">
                <a16:creationId xmlns:a16="http://schemas.microsoft.com/office/drawing/2014/main" id="{C8743535-A0E8-B580-0774-7A540AF1C098}"/>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8111837" y="2613164"/>
            <a:ext cx="2632363" cy="3439490"/>
          </a:xfrm>
          <a:prstGeom prst="rect">
            <a:avLst/>
          </a:prstGeom>
        </p:spPr>
      </p:pic>
      <p:cxnSp>
        <p:nvCxnSpPr>
          <p:cNvPr id="8" name="Curved Connector 7">
            <a:extLst>
              <a:ext uri="{FF2B5EF4-FFF2-40B4-BE49-F238E27FC236}">
                <a16:creationId xmlns:a16="http://schemas.microsoft.com/office/drawing/2014/main" id="{DA7ED431-2290-E07F-E377-CE3ADDBBF242}"/>
              </a:ext>
            </a:extLst>
          </p:cNvPr>
          <p:cNvCxnSpPr>
            <a:cxnSpLocks/>
          </p:cNvCxnSpPr>
          <p:nvPr/>
        </p:nvCxnSpPr>
        <p:spPr>
          <a:xfrm flipV="1">
            <a:off x="3693226" y="3942608"/>
            <a:ext cx="3823855" cy="1140031"/>
          </a:xfrm>
          <a:prstGeom prst="curvedConnector3">
            <a:avLst>
              <a:gd name="adj1" fmla="val 50000"/>
            </a:avLst>
          </a:prstGeom>
          <a:ln w="57150">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AF897972-F332-A6A1-1754-5A850846D67B}"/>
              </a:ext>
            </a:extLst>
          </p:cNvPr>
          <p:cNvSpPr txBox="1"/>
          <p:nvPr/>
        </p:nvSpPr>
        <p:spPr>
          <a:xfrm>
            <a:off x="4607625" y="3429000"/>
            <a:ext cx="1663597" cy="369332"/>
          </a:xfrm>
          <a:prstGeom prst="rect">
            <a:avLst/>
          </a:prstGeom>
          <a:noFill/>
        </p:spPr>
        <p:txBody>
          <a:bodyPr wrap="none" rtlCol="0">
            <a:spAutoFit/>
          </a:bodyPr>
          <a:lstStyle/>
          <a:p>
            <a:r>
              <a:rPr lang="fr-FR" noProof="1"/>
              <a:t>« débarrasser »</a:t>
            </a:r>
          </a:p>
        </p:txBody>
      </p:sp>
      <p:pic>
        <p:nvPicPr>
          <p:cNvPr id="13" name="Graphic 12" descr="Fire with solid fill">
            <a:extLst>
              <a:ext uri="{FF2B5EF4-FFF2-40B4-BE49-F238E27FC236}">
                <a16:creationId xmlns:a16="http://schemas.microsoft.com/office/drawing/2014/main" id="{D022EB05-7BF6-56B0-E713-6E7DDD3EEA2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970818" y="128016"/>
            <a:ext cx="914400" cy="914400"/>
          </a:xfrm>
          <a:prstGeom prst="rect">
            <a:avLst/>
          </a:prstGeom>
        </p:spPr>
      </p:pic>
      <p:cxnSp>
        <p:nvCxnSpPr>
          <p:cNvPr id="14" name="Curved Connector 13">
            <a:extLst>
              <a:ext uri="{FF2B5EF4-FFF2-40B4-BE49-F238E27FC236}">
                <a16:creationId xmlns:a16="http://schemas.microsoft.com/office/drawing/2014/main" id="{2C83B48D-4A23-6A4F-790D-406CED308693}"/>
              </a:ext>
            </a:extLst>
          </p:cNvPr>
          <p:cNvCxnSpPr>
            <a:cxnSpLocks/>
          </p:cNvCxnSpPr>
          <p:nvPr/>
        </p:nvCxnSpPr>
        <p:spPr>
          <a:xfrm rot="5400000">
            <a:off x="8836931" y="1810473"/>
            <a:ext cx="1182175" cy="12700"/>
          </a:xfrm>
          <a:prstGeom prst="curvedConnector3">
            <a:avLst>
              <a:gd name="adj1" fmla="val 50000"/>
            </a:avLst>
          </a:prstGeom>
          <a:ln w="57150">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83855A78-BEF5-1937-4D30-0FB3E206622B}"/>
              </a:ext>
            </a:extLst>
          </p:cNvPr>
          <p:cNvSpPr txBox="1"/>
          <p:nvPr/>
        </p:nvSpPr>
        <p:spPr>
          <a:xfrm>
            <a:off x="9885218" y="1692374"/>
            <a:ext cx="1508939" cy="369332"/>
          </a:xfrm>
          <a:prstGeom prst="rect">
            <a:avLst/>
          </a:prstGeom>
          <a:noFill/>
        </p:spPr>
        <p:txBody>
          <a:bodyPr wrap="none" rtlCol="0">
            <a:spAutoFit/>
          </a:bodyPr>
          <a:lstStyle/>
          <a:p>
            <a:r>
              <a:rPr lang="fr-FR" noProof="1"/>
              <a:t>« renouveler »</a:t>
            </a:r>
          </a:p>
        </p:txBody>
      </p:sp>
      <p:sp>
        <p:nvSpPr>
          <p:cNvPr id="21" name="TextBox 20">
            <a:extLst>
              <a:ext uri="{FF2B5EF4-FFF2-40B4-BE49-F238E27FC236}">
                <a16:creationId xmlns:a16="http://schemas.microsoft.com/office/drawing/2014/main" id="{BBD0671C-AA06-1502-A59E-BCD17B6D0EBE}"/>
              </a:ext>
            </a:extLst>
          </p:cNvPr>
          <p:cNvSpPr txBox="1"/>
          <p:nvPr/>
        </p:nvSpPr>
        <p:spPr>
          <a:xfrm>
            <a:off x="8850037" y="5888575"/>
            <a:ext cx="1143262" cy="369332"/>
          </a:xfrm>
          <a:prstGeom prst="rect">
            <a:avLst/>
          </a:prstGeom>
          <a:noFill/>
        </p:spPr>
        <p:txBody>
          <a:bodyPr wrap="none" rtlCol="0">
            <a:spAutoFit/>
          </a:bodyPr>
          <a:lstStyle/>
          <a:p>
            <a:r>
              <a:rPr lang="fr-FR" noProof="1"/>
              <a:t>« revêtir »</a:t>
            </a:r>
          </a:p>
        </p:txBody>
      </p:sp>
      <p:sp>
        <p:nvSpPr>
          <p:cNvPr id="23" name="TextBox 22">
            <a:extLst>
              <a:ext uri="{FF2B5EF4-FFF2-40B4-BE49-F238E27FC236}">
                <a16:creationId xmlns:a16="http://schemas.microsoft.com/office/drawing/2014/main" id="{09A5182F-96DA-3327-3402-7F0899AC1A16}"/>
              </a:ext>
            </a:extLst>
          </p:cNvPr>
          <p:cNvSpPr txBox="1"/>
          <p:nvPr/>
        </p:nvSpPr>
        <p:spPr>
          <a:xfrm>
            <a:off x="1781350" y="5903452"/>
            <a:ext cx="1560614" cy="369332"/>
          </a:xfrm>
          <a:prstGeom prst="rect">
            <a:avLst/>
          </a:prstGeom>
          <a:noFill/>
        </p:spPr>
        <p:txBody>
          <a:bodyPr wrap="square">
            <a:spAutoFit/>
          </a:bodyPr>
          <a:lstStyle/>
          <a:p>
            <a:r>
              <a:rPr lang="fr-FR" noProof="1"/>
              <a:t>Le vieil homme</a:t>
            </a:r>
          </a:p>
        </p:txBody>
      </p:sp>
      <p:sp>
        <p:nvSpPr>
          <p:cNvPr id="25" name="TextBox 24">
            <a:extLst>
              <a:ext uri="{FF2B5EF4-FFF2-40B4-BE49-F238E27FC236}">
                <a16:creationId xmlns:a16="http://schemas.microsoft.com/office/drawing/2014/main" id="{01BC3BEC-F815-1C75-2E87-C44E48E07155}"/>
              </a:ext>
            </a:extLst>
          </p:cNvPr>
          <p:cNvSpPr txBox="1"/>
          <p:nvPr/>
        </p:nvSpPr>
        <p:spPr>
          <a:xfrm>
            <a:off x="8530565" y="6272784"/>
            <a:ext cx="1782205" cy="369332"/>
          </a:xfrm>
          <a:prstGeom prst="rect">
            <a:avLst/>
          </a:prstGeom>
          <a:noFill/>
        </p:spPr>
        <p:txBody>
          <a:bodyPr wrap="square">
            <a:spAutoFit/>
          </a:bodyPr>
          <a:lstStyle/>
          <a:p>
            <a:r>
              <a:rPr lang="fr-FR" noProof="1"/>
              <a:t>Le nouvel homme</a:t>
            </a:r>
          </a:p>
        </p:txBody>
      </p:sp>
    </p:spTree>
    <p:extLst>
      <p:ext uri="{BB962C8B-B14F-4D97-AF65-F5344CB8AC3E}">
        <p14:creationId xmlns:p14="http://schemas.microsoft.com/office/powerpoint/2010/main" val="31068621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B2127-29E3-CED5-BDA1-32FF45266BDD}"/>
              </a:ext>
            </a:extLst>
          </p:cNvPr>
          <p:cNvSpPr>
            <a:spLocks noGrp="1"/>
          </p:cNvSpPr>
          <p:nvPr>
            <p:ph type="title"/>
          </p:nvPr>
        </p:nvSpPr>
        <p:spPr/>
        <p:txBody>
          <a:bodyPr/>
          <a:lstStyle/>
          <a:p>
            <a:r>
              <a:rPr lang="fr-FR" noProof="1"/>
              <a:t>LA MARCHE DE L’ÉGLISE (4.1–6.9)</a:t>
            </a:r>
            <a:br>
              <a:rPr lang="fr-FR" noProof="1"/>
            </a:br>
            <a:r>
              <a:rPr lang="fr-FR" sz="2800" noProof="1"/>
              <a:t>dans la saintete (4.17–32)</a:t>
            </a:r>
            <a:endParaRPr lang="fr-FR" noProof="1"/>
          </a:p>
        </p:txBody>
      </p:sp>
      <p:sp>
        <p:nvSpPr>
          <p:cNvPr id="3" name="Content Placeholder 2">
            <a:extLst>
              <a:ext uri="{FF2B5EF4-FFF2-40B4-BE49-F238E27FC236}">
                <a16:creationId xmlns:a16="http://schemas.microsoft.com/office/drawing/2014/main" id="{1341D97B-21D8-FC47-1D5A-1CC8EBBC0A2D}"/>
              </a:ext>
            </a:extLst>
          </p:cNvPr>
          <p:cNvSpPr>
            <a:spLocks noGrp="1"/>
          </p:cNvSpPr>
          <p:nvPr>
            <p:ph idx="1"/>
          </p:nvPr>
        </p:nvSpPr>
        <p:spPr/>
        <p:txBody>
          <a:bodyPr>
            <a:normAutofit lnSpcReduction="10000"/>
          </a:bodyPr>
          <a:lstStyle/>
          <a:p>
            <a:r>
              <a:rPr lang="fr-FR" noProof="1"/>
              <a:t>Vous dévarrassant du mensonge…</a:t>
            </a:r>
          </a:p>
          <a:p>
            <a:pPr lvl="1"/>
            <a:r>
              <a:rPr lang="fr-FR" noProof="1"/>
              <a:t>Dites la vérité</a:t>
            </a:r>
          </a:p>
          <a:p>
            <a:pPr lvl="1"/>
            <a:r>
              <a:rPr lang="fr-FR" noProof="1"/>
              <a:t>Nous sommes members les uns des autres</a:t>
            </a:r>
          </a:p>
          <a:p>
            <a:r>
              <a:rPr lang="fr-FR" noProof="1"/>
              <a:t>Ne péchez pas lorsque vous êtes en colére</a:t>
            </a:r>
          </a:p>
          <a:p>
            <a:pPr lvl="1"/>
            <a:r>
              <a:rPr lang="fr-FR" noProof="1"/>
              <a:t>Et ne laissez aucune place au diable</a:t>
            </a:r>
          </a:p>
          <a:p>
            <a:r>
              <a:rPr lang="fr-FR" noProof="1"/>
              <a:t>Ne volez pas</a:t>
            </a:r>
          </a:p>
          <a:p>
            <a:pPr lvl="1"/>
            <a:r>
              <a:rPr lang="fr-FR" noProof="1"/>
              <a:t>Travaillez</a:t>
            </a:r>
          </a:p>
          <a:p>
            <a:pPr lvl="1"/>
            <a:r>
              <a:rPr lang="fr-FR" noProof="1"/>
              <a:t>Pour avoir de quoi donner aux autres</a:t>
            </a:r>
          </a:p>
          <a:p>
            <a:r>
              <a:rPr lang="fr-FR" noProof="1"/>
              <a:t>Choissisez de bonnes paroles</a:t>
            </a:r>
          </a:p>
          <a:p>
            <a:pPr lvl="1"/>
            <a:r>
              <a:rPr lang="fr-FR" noProof="1"/>
              <a:t>En function des besoins des autres</a:t>
            </a:r>
          </a:p>
          <a:p>
            <a:pPr lvl="1"/>
            <a:r>
              <a:rPr lang="fr-FR" noProof="1"/>
              <a:t>Pour transmettre une grâce</a:t>
            </a:r>
          </a:p>
        </p:txBody>
      </p:sp>
    </p:spTree>
    <p:extLst>
      <p:ext uri="{BB962C8B-B14F-4D97-AF65-F5344CB8AC3E}">
        <p14:creationId xmlns:p14="http://schemas.microsoft.com/office/powerpoint/2010/main" val="42889510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A5FFD-049E-8812-162F-B67CCD09365C}"/>
              </a:ext>
            </a:extLst>
          </p:cNvPr>
          <p:cNvSpPr>
            <a:spLocks noGrp="1"/>
          </p:cNvSpPr>
          <p:nvPr>
            <p:ph type="title"/>
          </p:nvPr>
        </p:nvSpPr>
        <p:spPr/>
        <p:txBody>
          <a:bodyPr/>
          <a:lstStyle/>
          <a:p>
            <a:r>
              <a:rPr lang="fr-FR" noProof="1"/>
              <a:t>LA MARCHE DE L’ÉGLISE (4.1–6.9)</a:t>
            </a:r>
            <a:br>
              <a:rPr lang="fr-FR" noProof="1"/>
            </a:br>
            <a:r>
              <a:rPr lang="fr-FR" sz="2800" noProof="1"/>
              <a:t>dans la saintete (4.17–32)</a:t>
            </a:r>
            <a:endParaRPr lang="fr-FR" noProof="1"/>
          </a:p>
        </p:txBody>
      </p:sp>
      <p:sp>
        <p:nvSpPr>
          <p:cNvPr id="3" name="Content Placeholder 2">
            <a:extLst>
              <a:ext uri="{FF2B5EF4-FFF2-40B4-BE49-F238E27FC236}">
                <a16:creationId xmlns:a16="http://schemas.microsoft.com/office/drawing/2014/main" id="{A0DA16CE-D0A7-AB98-527A-687DCE438F61}"/>
              </a:ext>
            </a:extLst>
          </p:cNvPr>
          <p:cNvSpPr>
            <a:spLocks noGrp="1"/>
          </p:cNvSpPr>
          <p:nvPr>
            <p:ph idx="1"/>
          </p:nvPr>
        </p:nvSpPr>
        <p:spPr/>
        <p:txBody>
          <a:bodyPr/>
          <a:lstStyle/>
          <a:p>
            <a:pPr marL="0" indent="0">
              <a:buNone/>
            </a:pPr>
            <a:r>
              <a:rPr lang="fr-FR" noProof="1"/>
              <a:t>Notre discours doit être soigneusement évalué :</a:t>
            </a:r>
          </a:p>
          <a:p>
            <a:pPr marL="457200" indent="-457200">
              <a:buFont typeface="+mj-lt"/>
              <a:buAutoNum type="arabicPeriod"/>
            </a:pPr>
            <a:r>
              <a:rPr lang="fr-FR" noProof="1"/>
              <a:t>Toute amertume </a:t>
            </a:r>
          </a:p>
          <a:p>
            <a:pPr marL="457200" indent="-457200">
              <a:buFont typeface="+mj-lt"/>
              <a:buAutoNum type="arabicPeriod"/>
            </a:pPr>
            <a:r>
              <a:rPr lang="fr-FR" noProof="1"/>
              <a:t>Toute fureur</a:t>
            </a:r>
          </a:p>
          <a:p>
            <a:pPr marL="457200" indent="-457200">
              <a:buFont typeface="+mj-lt"/>
              <a:buAutoNum type="arabicPeriod"/>
            </a:pPr>
            <a:r>
              <a:rPr lang="fr-FR" noProof="1"/>
              <a:t>Toute colère</a:t>
            </a:r>
          </a:p>
          <a:p>
            <a:pPr marL="457200" indent="-457200">
              <a:buFont typeface="+mj-lt"/>
              <a:buAutoNum type="arabicPeriod"/>
            </a:pPr>
            <a:r>
              <a:rPr lang="fr-FR" noProof="1"/>
              <a:t>Tout éclat de voix</a:t>
            </a:r>
          </a:p>
          <a:p>
            <a:pPr marL="457200" indent="-457200">
              <a:buFont typeface="+mj-lt"/>
              <a:buAutoNum type="arabicPeriod"/>
            </a:pPr>
            <a:r>
              <a:rPr lang="fr-FR" noProof="1"/>
              <a:t>Toute forme de méchanceté</a:t>
            </a:r>
          </a:p>
          <a:p>
            <a:pPr marL="0" indent="0">
              <a:buNone/>
            </a:pPr>
            <a:endParaRPr lang="fr-FR" noProof="1"/>
          </a:p>
          <a:p>
            <a:pPr marL="0" indent="0">
              <a:buNone/>
            </a:pPr>
            <a:r>
              <a:rPr lang="fr-FR" noProof="1"/>
              <a:t>Nos paroles devraient être remplies de compassion et de pardon.</a:t>
            </a:r>
          </a:p>
        </p:txBody>
      </p:sp>
    </p:spTree>
    <p:extLst>
      <p:ext uri="{BB962C8B-B14F-4D97-AF65-F5344CB8AC3E}">
        <p14:creationId xmlns:p14="http://schemas.microsoft.com/office/powerpoint/2010/main" val="1072136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21FE5-22A3-E37C-C005-109A4FFCE14D}"/>
              </a:ext>
            </a:extLst>
          </p:cNvPr>
          <p:cNvSpPr>
            <a:spLocks noGrp="1"/>
          </p:cNvSpPr>
          <p:nvPr>
            <p:ph type="title"/>
          </p:nvPr>
        </p:nvSpPr>
        <p:spPr/>
        <p:txBody>
          <a:bodyPr/>
          <a:lstStyle/>
          <a:p>
            <a:r>
              <a:rPr lang="fr-FR" noProof="1"/>
              <a:t>LA MARCHE DE L’ÉGLISE (4.1–6.9)</a:t>
            </a:r>
            <a:br>
              <a:rPr lang="fr-FR" noProof="1"/>
            </a:br>
            <a:r>
              <a:rPr lang="fr-FR" sz="2800" noProof="1"/>
              <a:t>dans la saintete (4.17–32)</a:t>
            </a:r>
            <a:endParaRPr lang="fr-FR" noProof="1"/>
          </a:p>
        </p:txBody>
      </p:sp>
      <p:sp>
        <p:nvSpPr>
          <p:cNvPr id="3" name="Content Placeholder 2">
            <a:extLst>
              <a:ext uri="{FF2B5EF4-FFF2-40B4-BE49-F238E27FC236}">
                <a16:creationId xmlns:a16="http://schemas.microsoft.com/office/drawing/2014/main" id="{6FD46A04-2FA2-037B-91D6-F1B37691103F}"/>
              </a:ext>
            </a:extLst>
          </p:cNvPr>
          <p:cNvSpPr>
            <a:spLocks noGrp="1"/>
          </p:cNvSpPr>
          <p:nvPr>
            <p:ph idx="1"/>
          </p:nvPr>
        </p:nvSpPr>
        <p:spPr/>
        <p:txBody>
          <a:bodyPr/>
          <a:lstStyle/>
          <a:p>
            <a:pPr lvl="0"/>
            <a:r>
              <a:rPr lang="fr-FR" noProof="1"/>
              <a:t>17–19 : Ces vers caractérisent ce que nous étions autrefois.</a:t>
            </a:r>
          </a:p>
          <a:p>
            <a:pPr lvl="0"/>
            <a:r>
              <a:rPr lang="fr-FR" noProof="1"/>
              <a:t>20–24 : Ce que nous sommes actuellement</a:t>
            </a:r>
          </a:p>
          <a:p>
            <a:pPr lvl="0"/>
            <a:r>
              <a:rPr lang="fr-FR" noProof="1"/>
              <a:t>25–32 : Comment nous devrions nous traiter les uns les autres</a:t>
            </a:r>
          </a:p>
          <a:p>
            <a:endParaRPr lang="fr-FR" noProof="1"/>
          </a:p>
          <a:p>
            <a:r>
              <a:rPr lang="fr-FR" cap="all" noProof="1"/>
              <a:t>Une marche dans l’amour (5.1–6)</a:t>
            </a:r>
          </a:p>
          <a:p>
            <a:pPr lvl="1"/>
            <a:r>
              <a:rPr lang="fr-FR" noProof="1"/>
              <a:t>Soyez donc les imitateurs de Dieu. Pourquoi ? Nous sommes ses enfants. </a:t>
            </a:r>
          </a:p>
          <a:p>
            <a:pPr lvl="1"/>
            <a:r>
              <a:rPr lang="fr-FR" noProof="1"/>
              <a:t>Vivez dans l’amour. Pourquoi ? il nous a aimé. </a:t>
            </a:r>
          </a:p>
          <a:p>
            <a:endParaRPr lang="fr-FR" noProof="1"/>
          </a:p>
        </p:txBody>
      </p:sp>
    </p:spTree>
    <p:extLst>
      <p:ext uri="{BB962C8B-B14F-4D97-AF65-F5344CB8AC3E}">
        <p14:creationId xmlns:p14="http://schemas.microsoft.com/office/powerpoint/2010/main" val="16295796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E2D0A-8564-1ECA-720D-357EAA4543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D81AD-A40E-C913-68C4-414006CF6301}"/>
              </a:ext>
            </a:extLst>
          </p:cNvPr>
          <p:cNvSpPr>
            <a:spLocks noGrp="1"/>
          </p:cNvSpPr>
          <p:nvPr>
            <p:ph type="title"/>
          </p:nvPr>
        </p:nvSpPr>
        <p:spPr/>
        <p:txBody>
          <a:bodyPr>
            <a:normAutofit/>
          </a:bodyPr>
          <a:lstStyle/>
          <a:p>
            <a:r>
              <a:rPr lang="fr-FR" noProof="1"/>
              <a:t>LA MARCHE DE L’ÉGLISE (4.1–6.9)</a:t>
            </a:r>
            <a:br>
              <a:rPr lang="fr-FR" noProof="1"/>
            </a:br>
            <a:r>
              <a:rPr lang="fr-FR" sz="2800" noProof="1"/>
              <a:t>dans l’amour (5.1–6)</a:t>
            </a:r>
            <a:endParaRPr lang="fr-FR" noProof="1"/>
          </a:p>
        </p:txBody>
      </p:sp>
      <p:sp>
        <p:nvSpPr>
          <p:cNvPr id="3" name="Content Placeholder 2">
            <a:extLst>
              <a:ext uri="{FF2B5EF4-FFF2-40B4-BE49-F238E27FC236}">
                <a16:creationId xmlns:a16="http://schemas.microsoft.com/office/drawing/2014/main" id="{65FF79C6-4379-CE7A-5CC8-5FCB934BAA17}"/>
              </a:ext>
            </a:extLst>
          </p:cNvPr>
          <p:cNvSpPr>
            <a:spLocks noGrp="1"/>
          </p:cNvSpPr>
          <p:nvPr>
            <p:ph idx="1"/>
          </p:nvPr>
        </p:nvSpPr>
        <p:spPr/>
        <p:txBody>
          <a:bodyPr/>
          <a:lstStyle/>
          <a:p>
            <a:pPr marL="457200" lvl="0" indent="-457200">
              <a:buFont typeface="+mj-lt"/>
              <a:buAutoNum type="arabicPeriod"/>
            </a:pPr>
            <a:r>
              <a:rPr lang="fr-FR" noProof="1"/>
              <a:t>Nous sommes profondément aimés. </a:t>
            </a:r>
          </a:p>
          <a:p>
            <a:pPr marL="457200" lvl="0" indent="-457200">
              <a:buFont typeface="+mj-lt"/>
              <a:buAutoNum type="arabicPeriod"/>
            </a:pPr>
            <a:r>
              <a:rPr lang="fr-FR" noProof="1"/>
              <a:t>Nous sommes complètement pardonnés. </a:t>
            </a:r>
          </a:p>
          <a:p>
            <a:pPr marL="457200" lvl="0" indent="-457200">
              <a:buFont typeface="+mj-lt"/>
              <a:buAutoNum type="arabicPeriod"/>
            </a:pPr>
            <a:r>
              <a:rPr lang="fr-FR" noProof="1"/>
              <a:t>Le Saint-Esprit vit en nous. </a:t>
            </a:r>
          </a:p>
          <a:p>
            <a:pPr marL="457200" lvl="0" indent="-457200">
              <a:buFont typeface="+mj-lt"/>
              <a:buAutoNum type="arabicPeriod"/>
            </a:pPr>
            <a:r>
              <a:rPr lang="fr-FR" noProof="1"/>
              <a:t>Nous avons un avenir garanti en tant qu'Église. </a:t>
            </a:r>
          </a:p>
          <a:p>
            <a:pPr marL="457200" lvl="0" indent="-457200">
              <a:buFont typeface="+mj-lt"/>
              <a:buAutoNum type="arabicPeriod"/>
            </a:pPr>
            <a:r>
              <a:rPr lang="fr-FR" noProof="1"/>
              <a:t>Nous sommes unis dans l'unité et la diversité pour le bien du Corps.</a:t>
            </a:r>
          </a:p>
          <a:p>
            <a:pPr marL="0" indent="0">
              <a:buNone/>
            </a:pPr>
            <a:endParaRPr lang="fr-FR" noProof="1"/>
          </a:p>
          <a:p>
            <a:pPr marL="0" indent="0">
              <a:buNone/>
            </a:pPr>
            <a:r>
              <a:rPr lang="fr-FR" noProof="1"/>
              <a:t>Immoralité, impureté, la soif de posséder… ne soient même pas mentionnées parmi nous. </a:t>
            </a:r>
          </a:p>
        </p:txBody>
      </p:sp>
    </p:spTree>
    <p:extLst>
      <p:ext uri="{BB962C8B-B14F-4D97-AF65-F5344CB8AC3E}">
        <p14:creationId xmlns:p14="http://schemas.microsoft.com/office/powerpoint/2010/main" val="32333956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4E07A-8DB7-EA52-19FA-4C1AC1FF4104}"/>
              </a:ext>
            </a:extLst>
          </p:cNvPr>
          <p:cNvSpPr>
            <a:spLocks noGrp="1"/>
          </p:cNvSpPr>
          <p:nvPr>
            <p:ph type="title"/>
          </p:nvPr>
        </p:nvSpPr>
        <p:spPr/>
        <p:txBody>
          <a:bodyPr/>
          <a:lstStyle/>
          <a:p>
            <a:r>
              <a:rPr lang="fr-FR" noProof="1"/>
              <a:t>LA MARCHE DE L’ÉGLISE (4.1–6.9)</a:t>
            </a:r>
            <a:br>
              <a:rPr lang="fr-FR" noProof="1"/>
            </a:br>
            <a:r>
              <a:rPr lang="fr-FR" sz="2800" noProof="1"/>
              <a:t>dans l’amour (5.1–6)</a:t>
            </a:r>
            <a:endParaRPr lang="fr-FR" noProof="1"/>
          </a:p>
        </p:txBody>
      </p:sp>
      <p:sp>
        <p:nvSpPr>
          <p:cNvPr id="3" name="Content Placeholder 2">
            <a:extLst>
              <a:ext uri="{FF2B5EF4-FFF2-40B4-BE49-F238E27FC236}">
                <a16:creationId xmlns:a16="http://schemas.microsoft.com/office/drawing/2014/main" id="{0F5001B8-0DDA-7358-517F-38B82066690F}"/>
              </a:ext>
            </a:extLst>
          </p:cNvPr>
          <p:cNvSpPr>
            <a:spLocks noGrp="1"/>
          </p:cNvSpPr>
          <p:nvPr>
            <p:ph idx="1"/>
          </p:nvPr>
        </p:nvSpPr>
        <p:spPr/>
        <p:txBody>
          <a:bodyPr>
            <a:normAutofit lnSpcReduction="10000"/>
          </a:bodyPr>
          <a:lstStyle/>
          <a:p>
            <a:r>
              <a:rPr lang="fr-FR" noProof="1"/>
              <a:t>Entendre - il n'y a même pas la moindre trace des éléments suivants : </a:t>
            </a:r>
          </a:p>
          <a:p>
            <a:pPr lvl="1"/>
            <a:r>
              <a:rPr lang="fr-FR" noProof="1"/>
              <a:t>Un comportement honteux, déshonorant et méprisable ou à des propos grossiers </a:t>
            </a:r>
          </a:p>
          <a:p>
            <a:pPr lvl="1"/>
            <a:r>
              <a:rPr lang="fr-FR" noProof="1"/>
              <a:t>De propos stupides </a:t>
            </a:r>
          </a:p>
          <a:p>
            <a:pPr lvl="1"/>
            <a:r>
              <a:rPr lang="fr-FR" noProof="1"/>
              <a:t>Remarquez le contraste ici. Nos vies ne devraient pas être remplies de ce qui est </a:t>
            </a:r>
            <a:r>
              <a:rPr lang="fr-FR" b="1" noProof="1"/>
              <a:t>inconvenant (4)</a:t>
            </a:r>
            <a:r>
              <a:rPr lang="fr-FR" noProof="1"/>
              <a:t>, mais de ce qui est </a:t>
            </a:r>
            <a:r>
              <a:rPr lang="fr-FR" b="1" noProof="1"/>
              <a:t>convenable (3)</a:t>
            </a:r>
            <a:r>
              <a:rPr lang="fr-FR" noProof="1"/>
              <a:t>. </a:t>
            </a:r>
          </a:p>
          <a:p>
            <a:pPr lvl="1"/>
            <a:endParaRPr lang="fr-FR" noProof="1"/>
          </a:p>
          <a:p>
            <a:pPr lvl="1"/>
            <a:endParaRPr lang="fr-FR" noProof="1"/>
          </a:p>
          <a:p>
            <a:r>
              <a:rPr lang="fr-FR" noProof="1"/>
              <a:t>L’héritage dans son royaume : </a:t>
            </a:r>
          </a:p>
          <a:p>
            <a:pPr lvl="1"/>
            <a:r>
              <a:rPr lang="fr-FR" noProof="1"/>
              <a:t>Nous savons déjà que les croyants ont un riche héritage qui les attend dans ce royaume (Ep 1.3–14)</a:t>
            </a:r>
          </a:p>
          <a:p>
            <a:pPr lvl="1"/>
            <a:r>
              <a:rPr lang="fr-FR" noProof="1"/>
              <a:t>Ce verset peut donc avoir deux significations</a:t>
            </a:r>
          </a:p>
          <a:p>
            <a:pPr lvl="2"/>
            <a:r>
              <a:rPr lang="fr-FR" noProof="1"/>
              <a:t>les croyants qui laissent ces choses dominer leur vie perdront leur héritage supplémentaire potentiel au </a:t>
            </a:r>
            <a:r>
              <a:rPr lang="fr-FR" i="1" noProof="1"/>
              <a:t>Bema/</a:t>
            </a:r>
            <a:r>
              <a:rPr lang="fr-FR" noProof="1"/>
              <a:t>(le tribunal de Jésus). </a:t>
            </a:r>
          </a:p>
          <a:p>
            <a:pPr lvl="2"/>
            <a:r>
              <a:rPr lang="fr-FR" noProof="1"/>
              <a:t>les non-croyants n'auront pas d'héritage, alors pourquoi vivre comme eux ?</a:t>
            </a:r>
          </a:p>
          <a:p>
            <a:pPr lvl="2"/>
            <a:endParaRPr lang="fr-FR" noProof="1"/>
          </a:p>
        </p:txBody>
      </p:sp>
    </p:spTree>
    <p:extLst>
      <p:ext uri="{BB962C8B-B14F-4D97-AF65-F5344CB8AC3E}">
        <p14:creationId xmlns:p14="http://schemas.microsoft.com/office/powerpoint/2010/main" val="13842904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F39-3DB6-C523-213A-D1223960BF01}"/>
              </a:ext>
            </a:extLst>
          </p:cNvPr>
          <p:cNvSpPr>
            <a:spLocks noGrp="1"/>
          </p:cNvSpPr>
          <p:nvPr>
            <p:ph type="title"/>
          </p:nvPr>
        </p:nvSpPr>
        <p:spPr>
          <a:xfrm>
            <a:off x="1024127" y="585216"/>
            <a:ext cx="7105745" cy="1499616"/>
          </a:xfrm>
        </p:spPr>
        <p:txBody>
          <a:bodyPr>
            <a:normAutofit/>
          </a:bodyPr>
          <a:lstStyle/>
          <a:p>
            <a:r>
              <a:rPr lang="fr-FR" noProof="1"/>
              <a:t>LA MARCHE DE L’ÉGLISE (4.1–6.9)</a:t>
            </a:r>
            <a:br>
              <a:rPr lang="fr-FR" noProof="1"/>
            </a:br>
            <a:r>
              <a:rPr lang="fr-FR" sz="3200" noProof="1"/>
              <a:t>dans la lumière (5.7–14)</a:t>
            </a:r>
            <a:endParaRPr lang="fr-FR" noProof="1"/>
          </a:p>
        </p:txBody>
      </p:sp>
      <p:pic>
        <p:nvPicPr>
          <p:cNvPr id="9" name="Graphic 8" descr="Lights On outline">
            <a:extLst>
              <a:ext uri="{FF2B5EF4-FFF2-40B4-BE49-F238E27FC236}">
                <a16:creationId xmlns:a16="http://schemas.microsoft.com/office/drawing/2014/main" id="{0816D904-9BF4-E6EA-F420-1AF2D6FD56E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21304" y="1455649"/>
            <a:ext cx="4817135" cy="4817135"/>
          </a:xfrm>
          <a:prstGeom prst="rect">
            <a:avLst/>
          </a:prstGeom>
        </p:spPr>
      </p:pic>
      <p:pic>
        <p:nvPicPr>
          <p:cNvPr id="5" name="Content Placeholder 4" descr="Children outline">
            <a:extLst>
              <a:ext uri="{FF2B5EF4-FFF2-40B4-BE49-F238E27FC236}">
                <a16:creationId xmlns:a16="http://schemas.microsoft.com/office/drawing/2014/main" id="{70C59EEC-B9E0-E1F5-3C8B-62E74DCED0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75106" y="3209453"/>
            <a:ext cx="1309528" cy="1309528"/>
          </a:xfrm>
          <a:prstGeom prst="rect">
            <a:avLst/>
          </a:prstGeom>
        </p:spPr>
      </p:pic>
      <p:pic>
        <p:nvPicPr>
          <p:cNvPr id="7" name="Graphic 6" descr="Children with solid fill">
            <a:extLst>
              <a:ext uri="{FF2B5EF4-FFF2-40B4-BE49-F238E27FC236}">
                <a16:creationId xmlns:a16="http://schemas.microsoft.com/office/drawing/2014/main" id="{6CE272CE-7CB0-9A3D-EE97-804F677437F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049925" y="4116833"/>
            <a:ext cx="1312671" cy="1312671"/>
          </a:xfrm>
          <a:prstGeom prst="rect">
            <a:avLst/>
          </a:prstGeom>
        </p:spPr>
      </p:pic>
      <p:sp>
        <p:nvSpPr>
          <p:cNvPr id="14" name="TextBox 13">
            <a:extLst>
              <a:ext uri="{FF2B5EF4-FFF2-40B4-BE49-F238E27FC236}">
                <a16:creationId xmlns:a16="http://schemas.microsoft.com/office/drawing/2014/main" id="{9CF5EA74-3A9E-430B-EDB0-99E1BB353A2E}"/>
              </a:ext>
            </a:extLst>
          </p:cNvPr>
          <p:cNvSpPr txBox="1"/>
          <p:nvPr/>
        </p:nvSpPr>
        <p:spPr>
          <a:xfrm>
            <a:off x="6256768" y="6272784"/>
            <a:ext cx="3746205" cy="523220"/>
          </a:xfrm>
          <a:prstGeom prst="rect">
            <a:avLst/>
          </a:prstGeom>
          <a:noFill/>
        </p:spPr>
        <p:txBody>
          <a:bodyPr wrap="square">
            <a:spAutoFit/>
          </a:bodyPr>
          <a:lstStyle/>
          <a:p>
            <a:r>
              <a:rPr lang="fr-FR" sz="2800" noProof="1">
                <a:effectLst/>
                <a:ea typeface="DengXian" panose="02010600030101010101" pitchFamily="2" charset="-122"/>
                <a:cs typeface="Arial" panose="020B0604020202020204" pitchFamily="34" charset="0"/>
              </a:rPr>
              <a:t>Des enfants de lumière</a:t>
            </a:r>
            <a:r>
              <a:rPr lang="fr-FR" sz="2800" noProof="1">
                <a:effectLst/>
              </a:rPr>
              <a:t> </a:t>
            </a:r>
            <a:endParaRPr lang="fr-FR" sz="2800" noProof="1"/>
          </a:p>
        </p:txBody>
      </p:sp>
      <p:sp>
        <p:nvSpPr>
          <p:cNvPr id="17" name="TextBox 16">
            <a:extLst>
              <a:ext uri="{FF2B5EF4-FFF2-40B4-BE49-F238E27FC236}">
                <a16:creationId xmlns:a16="http://schemas.microsoft.com/office/drawing/2014/main" id="{FE896B3E-1321-026E-9E2B-F0BAB7DBB2C2}"/>
              </a:ext>
            </a:extLst>
          </p:cNvPr>
          <p:cNvSpPr txBox="1"/>
          <p:nvPr/>
        </p:nvSpPr>
        <p:spPr>
          <a:xfrm>
            <a:off x="1181374" y="5429504"/>
            <a:ext cx="3049772" cy="523220"/>
          </a:xfrm>
          <a:prstGeom prst="rect">
            <a:avLst/>
          </a:prstGeom>
          <a:noFill/>
        </p:spPr>
        <p:txBody>
          <a:bodyPr wrap="square">
            <a:spAutoFit/>
          </a:bodyPr>
          <a:lstStyle/>
          <a:p>
            <a:r>
              <a:rPr lang="fr-FR" sz="2800" noProof="1">
                <a:ea typeface="DengXian" panose="02010600030101010101" pitchFamily="2" charset="-122"/>
                <a:cs typeface="Arial" panose="020B0604020202020204" pitchFamily="34" charset="0"/>
              </a:rPr>
              <a:t>V</a:t>
            </a:r>
            <a:r>
              <a:rPr lang="fr-FR" sz="2800" noProof="1">
                <a:effectLst/>
                <a:ea typeface="DengXian" panose="02010600030101010101" pitchFamily="2" charset="-122"/>
                <a:cs typeface="Arial" panose="020B0604020202020204" pitchFamily="34" charset="0"/>
              </a:rPr>
              <a:t>ous étiez ténèbres</a:t>
            </a:r>
            <a:r>
              <a:rPr lang="fr-FR" sz="2800" noProof="1">
                <a:effectLst/>
              </a:rPr>
              <a:t> </a:t>
            </a:r>
            <a:endParaRPr lang="fr-FR" sz="2800" noProof="1"/>
          </a:p>
        </p:txBody>
      </p:sp>
      <p:cxnSp>
        <p:nvCxnSpPr>
          <p:cNvPr id="23" name="Straight Arrow Connector 22">
            <a:extLst>
              <a:ext uri="{FF2B5EF4-FFF2-40B4-BE49-F238E27FC236}">
                <a16:creationId xmlns:a16="http://schemas.microsoft.com/office/drawing/2014/main" id="{68156525-7F92-2668-0F19-098DD5B35578}"/>
              </a:ext>
            </a:extLst>
          </p:cNvPr>
          <p:cNvCxnSpPr/>
          <p:nvPr/>
        </p:nvCxnSpPr>
        <p:spPr>
          <a:xfrm flipV="1">
            <a:off x="3806456" y="4116833"/>
            <a:ext cx="2764465" cy="107185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64685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52AE6-B829-480D-5235-6F2C8CE4FAD1}"/>
              </a:ext>
            </a:extLst>
          </p:cNvPr>
          <p:cNvSpPr>
            <a:spLocks noGrp="1"/>
          </p:cNvSpPr>
          <p:nvPr>
            <p:ph type="title"/>
          </p:nvPr>
        </p:nvSpPr>
        <p:spPr>
          <a:xfrm>
            <a:off x="1024128" y="585216"/>
            <a:ext cx="5867061" cy="1499616"/>
          </a:xfrm>
        </p:spPr>
        <p:txBody>
          <a:bodyPr>
            <a:normAutofit/>
          </a:bodyPr>
          <a:lstStyle/>
          <a:p>
            <a:r>
              <a:rPr lang="fr-FR" sz="3900" noProof="1"/>
              <a:t>LA MARCHE DE L’ÉGLISE (4.1–6.9)</a:t>
            </a:r>
            <a:br>
              <a:rPr lang="fr-FR" sz="3900" noProof="1"/>
            </a:br>
            <a:r>
              <a:rPr lang="fr-FR" sz="3900" noProof="1"/>
              <a:t>dans la lumière (5.7–14)</a:t>
            </a:r>
          </a:p>
        </p:txBody>
      </p:sp>
      <p:pic>
        <p:nvPicPr>
          <p:cNvPr id="5" name="Content Placeholder 4" descr="Dcotor using microscope in laboratory">
            <a:extLst>
              <a:ext uri="{FF2B5EF4-FFF2-40B4-BE49-F238E27FC236}">
                <a16:creationId xmlns:a16="http://schemas.microsoft.com/office/drawing/2014/main" id="{B7345DB2-A065-33AA-88E1-0D60B0F403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6647" y="2286000"/>
            <a:ext cx="5822022" cy="3886200"/>
          </a:xfrm>
          <a:prstGeom prst="rect">
            <a:avLst/>
          </a:prstGeom>
        </p:spPr>
      </p:pic>
      <p:sp>
        <p:nvSpPr>
          <p:cNvPr id="16" name="Rectangle 15">
            <a:extLst>
              <a:ext uri="{FF2B5EF4-FFF2-40B4-BE49-F238E27FC236}">
                <a16:creationId xmlns:a16="http://schemas.microsoft.com/office/drawing/2014/main" id="{CA4D39DB-AFA4-47BA-A7F2-13A71D210C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2"/>
            <a:ext cx="4657344"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17" name="Content Placeholder 8">
            <a:extLst>
              <a:ext uri="{FF2B5EF4-FFF2-40B4-BE49-F238E27FC236}">
                <a16:creationId xmlns:a16="http://schemas.microsoft.com/office/drawing/2014/main" id="{1D1531FF-E9D5-74D5-44E6-1C996CBAD3AE}"/>
              </a:ext>
            </a:extLst>
          </p:cNvPr>
          <p:cNvSpPr>
            <a:spLocks noGrp="1"/>
          </p:cNvSpPr>
          <p:nvPr>
            <p:ph idx="1"/>
          </p:nvPr>
        </p:nvSpPr>
        <p:spPr>
          <a:xfrm>
            <a:off x="8021490" y="585216"/>
            <a:ext cx="3527043" cy="5586984"/>
          </a:xfrm>
        </p:spPr>
        <p:txBody>
          <a:bodyPr anchor="ctr">
            <a:normAutofit/>
          </a:bodyPr>
          <a:lstStyle/>
          <a:p>
            <a:r>
              <a:rPr lang="fr-FR" sz="3200" noProof="1">
                <a:solidFill>
                  <a:srgbClr val="FFFFFF"/>
                </a:solidFill>
              </a:rPr>
              <a:t>Discerner – évaluer, tester, juger</a:t>
            </a:r>
          </a:p>
        </p:txBody>
      </p:sp>
    </p:spTree>
    <p:extLst>
      <p:ext uri="{BB962C8B-B14F-4D97-AF65-F5344CB8AC3E}">
        <p14:creationId xmlns:p14="http://schemas.microsoft.com/office/powerpoint/2010/main" val="24113806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sp>
        <p:nvSpPr>
          <p:cNvPr id="11"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cxnSp>
        <p:nvCxnSpPr>
          <p:cNvPr id="13" name="Straight Connector 12">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2" name="Title 1">
            <a:extLst>
              <a:ext uri="{FF2B5EF4-FFF2-40B4-BE49-F238E27FC236}">
                <a16:creationId xmlns:a16="http://schemas.microsoft.com/office/drawing/2014/main" id="{5C69556B-E669-FC25-CD0F-66DA48049A81}"/>
              </a:ext>
            </a:extLst>
          </p:cNvPr>
          <p:cNvSpPr>
            <a:spLocks noGrp="1"/>
          </p:cNvSpPr>
          <p:nvPr>
            <p:ph type="title"/>
          </p:nvPr>
        </p:nvSpPr>
        <p:spPr>
          <a:xfrm>
            <a:off x="613611" y="685892"/>
            <a:ext cx="3566407" cy="3794020"/>
          </a:xfrm>
        </p:spPr>
        <p:txBody>
          <a:bodyPr vert="horz" lIns="91440" tIns="45720" rIns="91440" bIns="45720" rtlCol="0" anchor="b">
            <a:normAutofit/>
          </a:bodyPr>
          <a:lstStyle/>
          <a:p>
            <a:pPr algn="r"/>
            <a:r>
              <a:rPr lang="fr-FR" sz="4000" kern="1200" cap="all" spc="200" baseline="0" noProof="1">
                <a:solidFill>
                  <a:schemeClr val="tx1">
                    <a:lumMod val="95000"/>
                    <a:lumOff val="5000"/>
                  </a:schemeClr>
                </a:solidFill>
                <a:latin typeface="+mj-lt"/>
                <a:ea typeface="+mj-ea"/>
                <a:cs typeface="+mj-cs"/>
              </a:rPr>
              <a:t>LA MARCHE DE L’ÉGLISE (4.1–6.9)</a:t>
            </a:r>
            <a:br>
              <a:rPr lang="fr-FR" sz="4000" kern="1200" cap="all" spc="200" baseline="0" noProof="1">
                <a:solidFill>
                  <a:schemeClr val="tx1">
                    <a:lumMod val="95000"/>
                    <a:lumOff val="5000"/>
                  </a:schemeClr>
                </a:solidFill>
                <a:latin typeface="+mj-lt"/>
                <a:ea typeface="+mj-ea"/>
                <a:cs typeface="+mj-cs"/>
              </a:rPr>
            </a:br>
            <a:r>
              <a:rPr lang="fr-FR" sz="2400" kern="1200" cap="all" spc="200" baseline="0" noProof="1">
                <a:solidFill>
                  <a:schemeClr val="tx1">
                    <a:lumMod val="95000"/>
                    <a:lumOff val="5000"/>
                  </a:schemeClr>
                </a:solidFill>
                <a:latin typeface="+mj-lt"/>
                <a:ea typeface="+mj-ea"/>
                <a:cs typeface="+mj-cs"/>
              </a:rPr>
              <a:t>dans la lumière (5.7–14)</a:t>
            </a:r>
            <a:endParaRPr lang="fr-FR" sz="4000" kern="1200" cap="all" spc="200" baseline="0" noProof="1">
              <a:solidFill>
                <a:schemeClr val="tx1">
                  <a:lumMod val="95000"/>
                  <a:lumOff val="5000"/>
                </a:schemeClr>
              </a:solidFill>
              <a:latin typeface="+mj-lt"/>
              <a:ea typeface="+mj-ea"/>
              <a:cs typeface="+mj-cs"/>
            </a:endParaRPr>
          </a:p>
        </p:txBody>
      </p:sp>
      <p:sp>
        <p:nvSpPr>
          <p:cNvPr id="3" name="Content Placeholder 2">
            <a:extLst>
              <a:ext uri="{FF2B5EF4-FFF2-40B4-BE49-F238E27FC236}">
                <a16:creationId xmlns:a16="http://schemas.microsoft.com/office/drawing/2014/main" id="{5CF79803-0416-AB9E-B8A0-275121F3041E}"/>
              </a:ext>
            </a:extLst>
          </p:cNvPr>
          <p:cNvSpPr>
            <a:spLocks noGrp="1"/>
          </p:cNvSpPr>
          <p:nvPr>
            <p:ph idx="1"/>
          </p:nvPr>
        </p:nvSpPr>
        <p:spPr>
          <a:xfrm>
            <a:off x="613611" y="4684242"/>
            <a:ext cx="3566407" cy="1463040"/>
          </a:xfrm>
        </p:spPr>
        <p:txBody>
          <a:bodyPr vert="horz" lIns="91440" tIns="45720" rIns="91440" bIns="45720" rtlCol="0" anchor="t">
            <a:normAutofit/>
          </a:bodyPr>
          <a:lstStyle/>
          <a:p>
            <a:pPr marL="0" indent="0" algn="r">
              <a:lnSpc>
                <a:spcPct val="100000"/>
              </a:lnSpc>
              <a:spcBef>
                <a:spcPts val="0"/>
              </a:spcBef>
              <a:buNone/>
            </a:pPr>
            <a:r>
              <a:rPr lang="fr-FR" sz="2800" noProof="1">
                <a:solidFill>
                  <a:schemeClr val="tx1">
                    <a:lumMod val="95000"/>
                    <a:lumOff val="5000"/>
                  </a:schemeClr>
                </a:solidFill>
              </a:rPr>
              <a:t>Démasquez-les avec la lumière</a:t>
            </a:r>
          </a:p>
        </p:txBody>
      </p:sp>
      <p:cxnSp>
        <p:nvCxnSpPr>
          <p:cNvPr id="17" name="Straight Connector 16">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5557" y="4593863"/>
            <a:ext cx="292608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https://i0.wp.com/farm1.static.flickr.com/180/370432462_5361a63e1f.jpg">
            <a:extLst>
              <a:ext uri="{FF2B5EF4-FFF2-40B4-BE49-F238E27FC236}">
                <a16:creationId xmlns:a16="http://schemas.microsoft.com/office/drawing/2014/main" id="{A49FE3FE-74A6-962E-9C13-FF96A8BCC939}"/>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4658258" y="975"/>
            <a:ext cx="7533742" cy="6858000"/>
          </a:xfrm>
          <a:prstGeom prst="rect">
            <a:avLst/>
          </a:prstGeom>
        </p:spPr>
      </p:pic>
    </p:spTree>
    <p:extLst>
      <p:ext uri="{BB962C8B-B14F-4D97-AF65-F5344CB8AC3E}">
        <p14:creationId xmlns:p14="http://schemas.microsoft.com/office/powerpoint/2010/main" val="193476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E5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2" name="Title 1">
            <a:extLst>
              <a:ext uri="{FF2B5EF4-FFF2-40B4-BE49-F238E27FC236}">
                <a16:creationId xmlns:a16="http://schemas.microsoft.com/office/drawing/2014/main" id="{3812C87B-CD04-5D38-F3BE-F7CA37601D65}"/>
              </a:ext>
            </a:extLst>
          </p:cNvPr>
          <p:cNvSpPr>
            <a:spLocks noGrp="1"/>
          </p:cNvSpPr>
          <p:nvPr>
            <p:ph type="title"/>
          </p:nvPr>
        </p:nvSpPr>
        <p:spPr>
          <a:xfrm>
            <a:off x="524256" y="4767072"/>
            <a:ext cx="6594189" cy="1625210"/>
          </a:xfrm>
        </p:spPr>
        <p:txBody>
          <a:bodyPr>
            <a:normAutofit/>
          </a:bodyPr>
          <a:lstStyle/>
          <a:p>
            <a:pPr algn="r"/>
            <a:r>
              <a:rPr lang="fr-FR" sz="4600" noProof="1">
                <a:solidFill>
                  <a:srgbClr val="FFFFFF"/>
                </a:solidFill>
              </a:rPr>
              <a:t>LA MARCHE DE L’ÉGLISE (4.1–6.9)</a:t>
            </a:r>
            <a:br>
              <a:rPr lang="fr-FR" sz="4600" noProof="1">
                <a:solidFill>
                  <a:srgbClr val="FFFFFF"/>
                </a:solidFill>
              </a:rPr>
            </a:br>
            <a:r>
              <a:rPr lang="fr-FR" sz="3200" noProof="1">
                <a:solidFill>
                  <a:srgbClr val="FFFFFF"/>
                </a:solidFill>
              </a:rPr>
              <a:t>dans la sagesse (5.15–6.9)</a:t>
            </a:r>
            <a:endParaRPr lang="fr-FR" sz="4600" noProof="1">
              <a:solidFill>
                <a:srgbClr val="FFFFFF"/>
              </a:solidFill>
            </a:endParaRPr>
          </a:p>
        </p:txBody>
      </p:sp>
      <p:pic>
        <p:nvPicPr>
          <p:cNvPr id="4" name="Picture 3" descr="https://s0.geograph.org.uk/geophotos/02/52/31/2523137_531ee6ad.jpg">
            <a:extLst>
              <a:ext uri="{FF2B5EF4-FFF2-40B4-BE49-F238E27FC236}">
                <a16:creationId xmlns:a16="http://schemas.microsoft.com/office/drawing/2014/main" id="{B7BD149C-5AB7-D8A5-A362-F2C1E4AC7991}"/>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327547" y="321733"/>
            <a:ext cx="7058306" cy="4107392"/>
          </a:xfrm>
          <a:prstGeom prst="rect">
            <a:avLst/>
          </a:prstGeom>
        </p:spPr>
      </p:pic>
      <p:sp>
        <p:nvSpPr>
          <p:cNvPr id="14" name="Rectangle 1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3" name="Content Placeholder 2">
            <a:extLst>
              <a:ext uri="{FF2B5EF4-FFF2-40B4-BE49-F238E27FC236}">
                <a16:creationId xmlns:a16="http://schemas.microsoft.com/office/drawing/2014/main" id="{8D9002DF-A581-496E-B797-0EE6370DAFA1}"/>
              </a:ext>
            </a:extLst>
          </p:cNvPr>
          <p:cNvSpPr>
            <a:spLocks noGrp="1"/>
          </p:cNvSpPr>
          <p:nvPr>
            <p:ph idx="1"/>
          </p:nvPr>
        </p:nvSpPr>
        <p:spPr>
          <a:xfrm>
            <a:off x="8029319" y="917725"/>
            <a:ext cx="3424739" cy="4852362"/>
          </a:xfrm>
        </p:spPr>
        <p:txBody>
          <a:bodyPr anchor="ctr">
            <a:normAutofit/>
          </a:bodyPr>
          <a:lstStyle/>
          <a:p>
            <a:r>
              <a:rPr lang="fr-FR" noProof="1">
                <a:solidFill>
                  <a:srgbClr val="FFFFFF"/>
                </a:solidFill>
              </a:rPr>
              <a:t>Donc, réfléchissez à votre façon de marcher.. </a:t>
            </a:r>
          </a:p>
          <a:p>
            <a:endParaRPr lang="fr-FR" noProof="1">
              <a:solidFill>
                <a:srgbClr val="FFFFFF"/>
              </a:solidFill>
            </a:endParaRPr>
          </a:p>
          <a:p>
            <a:r>
              <a:rPr lang="fr-FR" noProof="1">
                <a:solidFill>
                  <a:srgbClr val="FFFFFF"/>
                </a:solidFill>
              </a:rPr>
              <a:t>Nous marchons soit comme les insensés de ce monde, soit comme les sages en Christ.</a:t>
            </a:r>
          </a:p>
          <a:p>
            <a:endParaRPr lang="fr-FR" noProof="1">
              <a:solidFill>
                <a:srgbClr val="FFFFFF"/>
              </a:solidFill>
            </a:endParaRPr>
          </a:p>
        </p:txBody>
      </p:sp>
    </p:spTree>
    <p:extLst>
      <p:ext uri="{BB962C8B-B14F-4D97-AF65-F5344CB8AC3E}">
        <p14:creationId xmlns:p14="http://schemas.microsoft.com/office/powerpoint/2010/main" val="24179960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sp>
        <p:nvSpPr>
          <p:cNvPr id="16"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cxnSp>
        <p:nvCxnSpPr>
          <p:cNvPr id="18" name="Straight Connector 17">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pic>
        <p:nvPicPr>
          <p:cNvPr id="4" name="Picture 3" descr="https://c1.staticflickr.com/1/696/22261462294_8ec2a69ec6_b.jpg">
            <a:extLst>
              <a:ext uri="{FF2B5EF4-FFF2-40B4-BE49-F238E27FC236}">
                <a16:creationId xmlns:a16="http://schemas.microsoft.com/office/drawing/2014/main" id="{44B696B1-CC12-F033-1EE4-F348577135C4}"/>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20" y="975"/>
            <a:ext cx="12191980" cy="6858000"/>
          </a:xfrm>
          <a:prstGeom prst="rect">
            <a:avLst/>
          </a:prstGeom>
        </p:spPr>
      </p:pic>
      <p:sp>
        <p:nvSpPr>
          <p:cNvPr id="22" name="Rectangle 21">
            <a:extLst>
              <a:ext uri="{FF2B5EF4-FFF2-40B4-BE49-F238E27FC236}">
                <a16:creationId xmlns:a16="http://schemas.microsoft.com/office/drawing/2014/main" id="{C5373426-E26E-431D-959C-5DB96C0B6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1238442"/>
            <a:ext cx="3635926" cy="4355751"/>
          </a:xfrm>
          <a:prstGeom prst="rect">
            <a:avLst/>
          </a:prstGeom>
          <a:solidFill>
            <a:srgbClr val="000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2" name="Title 1">
            <a:extLst>
              <a:ext uri="{FF2B5EF4-FFF2-40B4-BE49-F238E27FC236}">
                <a16:creationId xmlns:a16="http://schemas.microsoft.com/office/drawing/2014/main" id="{5354F480-4A77-E03D-416C-F0562A72EFAF}"/>
              </a:ext>
            </a:extLst>
          </p:cNvPr>
          <p:cNvSpPr>
            <a:spLocks noGrp="1"/>
          </p:cNvSpPr>
          <p:nvPr>
            <p:ph type="title"/>
          </p:nvPr>
        </p:nvSpPr>
        <p:spPr>
          <a:xfrm>
            <a:off x="853439" y="1475234"/>
            <a:ext cx="3214307" cy="2901694"/>
          </a:xfrm>
        </p:spPr>
        <p:txBody>
          <a:bodyPr vert="horz" lIns="91440" tIns="45720" rIns="91440" bIns="45720" rtlCol="0" anchor="b">
            <a:normAutofit/>
          </a:bodyPr>
          <a:lstStyle/>
          <a:p>
            <a:pPr algn="r"/>
            <a:r>
              <a:rPr lang="fr-FR" sz="4000" kern="1200" cap="all" spc="200" baseline="0" noProof="1">
                <a:solidFill>
                  <a:srgbClr val="FFFFFF"/>
                </a:solidFill>
                <a:latin typeface="+mj-lt"/>
                <a:ea typeface="+mj-ea"/>
                <a:cs typeface="+mj-cs"/>
              </a:rPr>
              <a:t>AYore</a:t>
            </a:r>
          </a:p>
        </p:txBody>
      </p:sp>
      <p:cxnSp>
        <p:nvCxnSpPr>
          <p:cNvPr id="24" name="Straight Connector 23">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65829" y="4508519"/>
            <a:ext cx="2926080" cy="0"/>
          </a:xfrm>
          <a:prstGeom prst="line">
            <a:avLst/>
          </a:prstGeom>
          <a:ln w="19050">
            <a:solidFill>
              <a:srgbClr val="B6BE7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27414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1079E-EE7B-50F8-F2AE-9BE1578F5EDB}"/>
              </a:ext>
            </a:extLst>
          </p:cNvPr>
          <p:cNvSpPr>
            <a:spLocks noGrp="1"/>
          </p:cNvSpPr>
          <p:nvPr>
            <p:ph type="title"/>
          </p:nvPr>
        </p:nvSpPr>
        <p:spPr/>
        <p:txBody>
          <a:bodyPr/>
          <a:lstStyle/>
          <a:p>
            <a:r>
              <a:rPr lang="fr-FR" noProof="1"/>
              <a:t>LA MARCHE DE L’ÉGLISE (4.1–6.9)</a:t>
            </a:r>
            <a:br>
              <a:rPr lang="fr-FR" noProof="1"/>
            </a:br>
            <a:r>
              <a:rPr lang="fr-FR" sz="3200" noProof="1"/>
              <a:t>dans la sagesse (5.15–6.9)</a:t>
            </a:r>
            <a:endParaRPr lang="fr-FR" noProof="1"/>
          </a:p>
        </p:txBody>
      </p:sp>
      <p:sp>
        <p:nvSpPr>
          <p:cNvPr id="3" name="Content Placeholder 2">
            <a:extLst>
              <a:ext uri="{FF2B5EF4-FFF2-40B4-BE49-F238E27FC236}">
                <a16:creationId xmlns:a16="http://schemas.microsoft.com/office/drawing/2014/main" id="{E4F37FE5-2C01-D95F-E2F9-73DAD6B17CAA}"/>
              </a:ext>
            </a:extLst>
          </p:cNvPr>
          <p:cNvSpPr>
            <a:spLocks noGrp="1"/>
          </p:cNvSpPr>
          <p:nvPr>
            <p:ph idx="1"/>
          </p:nvPr>
        </p:nvSpPr>
        <p:spPr/>
        <p:txBody>
          <a:bodyPr/>
          <a:lstStyle/>
          <a:p>
            <a:r>
              <a:rPr lang="fr-FR" noProof="1"/>
              <a:t>Pour cette raison, ne soyez pas stupides. </a:t>
            </a:r>
          </a:p>
          <a:p>
            <a:r>
              <a:rPr lang="fr-FR" noProof="1"/>
              <a:t>Nous devrions comprendre la volonté de Dieu </a:t>
            </a:r>
          </a:p>
          <a:p>
            <a:pPr lvl="1"/>
            <a:r>
              <a:rPr lang="fr-FR" noProof="1"/>
              <a:t>Nous ne devrions pas vivre comme s'il s'agissait d'une chose mystérieuse. </a:t>
            </a:r>
          </a:p>
          <a:p>
            <a:pPr lvl="1"/>
            <a:r>
              <a:rPr lang="fr-FR" noProof="1"/>
              <a:t>Dieu nous donne des principes, et qu'on a la liberté de les appliquer avec sagesse en utilisant sa Parole et ses conseils avisés </a:t>
            </a:r>
          </a:p>
          <a:p>
            <a:pPr lvl="1"/>
            <a:endParaRPr lang="fr-FR" noProof="1"/>
          </a:p>
          <a:p>
            <a:r>
              <a:rPr lang="fr-FR" noProof="1"/>
              <a:t>Quelle est la volonté de Dieu ? </a:t>
            </a:r>
          </a:p>
          <a:p>
            <a:pPr lvl="1"/>
            <a:r>
              <a:rPr lang="fr-FR" noProof="1"/>
              <a:t>Un appel à vivre en accord avec qui nous sommes en Christ.</a:t>
            </a:r>
          </a:p>
          <a:p>
            <a:pPr lvl="1"/>
            <a:r>
              <a:rPr lang="fr-FR" noProof="1"/>
              <a:t>Elle est clairement écrite dans le texte de la Bible.</a:t>
            </a:r>
          </a:p>
        </p:txBody>
      </p:sp>
    </p:spTree>
    <p:extLst>
      <p:ext uri="{BB962C8B-B14F-4D97-AF65-F5344CB8AC3E}">
        <p14:creationId xmlns:p14="http://schemas.microsoft.com/office/powerpoint/2010/main" val="26416283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A3B99-DC3A-1078-464B-D01F1EC3ADD6}"/>
              </a:ext>
            </a:extLst>
          </p:cNvPr>
          <p:cNvSpPr>
            <a:spLocks noGrp="1"/>
          </p:cNvSpPr>
          <p:nvPr>
            <p:ph type="title"/>
          </p:nvPr>
        </p:nvSpPr>
        <p:spPr/>
        <p:txBody>
          <a:bodyPr/>
          <a:lstStyle/>
          <a:p>
            <a:r>
              <a:rPr lang="fr-FR" noProof="1"/>
              <a:t>LA MARCHE DE L’ÉGLISE (4.1–6.9)</a:t>
            </a:r>
            <a:br>
              <a:rPr lang="fr-FR" noProof="1"/>
            </a:br>
            <a:r>
              <a:rPr lang="fr-FR" sz="3200" noProof="1"/>
              <a:t>dans la sagesse (5.15–6.9)</a:t>
            </a:r>
            <a:endParaRPr lang="fr-FR" noProof="1"/>
          </a:p>
        </p:txBody>
      </p:sp>
      <p:sp>
        <p:nvSpPr>
          <p:cNvPr id="3" name="Content Placeholder 2">
            <a:extLst>
              <a:ext uri="{FF2B5EF4-FFF2-40B4-BE49-F238E27FC236}">
                <a16:creationId xmlns:a16="http://schemas.microsoft.com/office/drawing/2014/main" id="{44ADE468-99EE-C801-8C0C-8D4DC15B6230}"/>
              </a:ext>
            </a:extLst>
          </p:cNvPr>
          <p:cNvSpPr>
            <a:spLocks noGrp="1"/>
          </p:cNvSpPr>
          <p:nvPr>
            <p:ph idx="1"/>
          </p:nvPr>
        </p:nvSpPr>
        <p:spPr>
          <a:xfrm>
            <a:off x="1637414" y="2913320"/>
            <a:ext cx="9106787" cy="3396039"/>
          </a:xfrm>
        </p:spPr>
        <p:txBody>
          <a:bodyPr/>
          <a:lstStyle/>
          <a:p>
            <a:pPr marL="0" indent="0">
              <a:buNone/>
            </a:pPr>
            <a:r>
              <a:rPr lang="fr-FR" noProof="1"/>
              <a:t>Que signifie être rempli de l’Esprit ?</a:t>
            </a:r>
          </a:p>
          <a:p>
            <a:pPr marL="457200" indent="-457200">
              <a:buFont typeface="+mj-lt"/>
              <a:buAutoNum type="arabicPeriod"/>
            </a:pPr>
            <a:r>
              <a:rPr lang="fr-FR" noProof="1"/>
              <a:t>La plénitude de Dieu</a:t>
            </a:r>
          </a:p>
          <a:p>
            <a:pPr marL="457200" indent="-457200">
              <a:buFont typeface="+mj-lt"/>
              <a:buAutoNum type="arabicPeriod"/>
            </a:pPr>
            <a:r>
              <a:rPr lang="fr-FR" noProof="1"/>
              <a:t>Une marche selon l'Esprit qui produit alors des fruits en nous</a:t>
            </a:r>
          </a:p>
          <a:p>
            <a:pPr marL="457200" indent="-457200">
              <a:buFont typeface="+mj-lt"/>
              <a:buAutoNum type="arabicPeriod"/>
            </a:pPr>
            <a:r>
              <a:rPr lang="fr-FR" noProof="1"/>
              <a:t>Une marche caractérisée par la lumière</a:t>
            </a:r>
          </a:p>
          <a:p>
            <a:pPr marL="457200" indent="-457200">
              <a:buFont typeface="+mj-lt"/>
              <a:buAutoNum type="arabicPeriod"/>
            </a:pPr>
            <a:r>
              <a:rPr lang="fr-FR" noProof="1"/>
              <a:t>Marcher selon l'Esprit signifie simplement marcher dans la vérité.</a:t>
            </a:r>
          </a:p>
          <a:p>
            <a:pPr marL="457200" indent="-457200">
              <a:buFont typeface="+mj-lt"/>
              <a:buAutoNum type="arabicPeriod"/>
            </a:pPr>
            <a:endParaRPr lang="fr-FR" noProof="1"/>
          </a:p>
        </p:txBody>
      </p:sp>
    </p:spTree>
    <p:extLst>
      <p:ext uri="{BB962C8B-B14F-4D97-AF65-F5344CB8AC3E}">
        <p14:creationId xmlns:p14="http://schemas.microsoft.com/office/powerpoint/2010/main" val="18882308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Fireworks lighting up sky at night">
            <a:extLst>
              <a:ext uri="{FF2B5EF4-FFF2-40B4-BE49-F238E27FC236}">
                <a16:creationId xmlns:a16="http://schemas.microsoft.com/office/drawing/2014/main" id="{CDDFCC3D-DC75-4E23-5049-824494DD7B9F}"/>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57D175FC-84CC-4D12-A5E2-FA27D934E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5" cy="6858000"/>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1">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5E96054F-7B6D-F7EB-0A12-237394EB00EB}"/>
              </a:ext>
            </a:extLst>
          </p:cNvPr>
          <p:cNvSpPr>
            <a:spLocks noGrp="1"/>
          </p:cNvSpPr>
          <p:nvPr>
            <p:ph type="title"/>
          </p:nvPr>
        </p:nvSpPr>
        <p:spPr>
          <a:xfrm>
            <a:off x="1024128" y="585216"/>
            <a:ext cx="6066816" cy="1499616"/>
          </a:xfrm>
        </p:spPr>
        <p:txBody>
          <a:bodyPr>
            <a:normAutofit/>
          </a:bodyPr>
          <a:lstStyle/>
          <a:p>
            <a:r>
              <a:rPr lang="fr-FR" sz="4300" noProof="1">
                <a:solidFill>
                  <a:srgbClr val="000000"/>
                </a:solidFill>
              </a:rPr>
              <a:t>LA MARCHE DE L’ÉGLISE (4.1–6.9)</a:t>
            </a:r>
            <a:br>
              <a:rPr lang="fr-FR" sz="4300" noProof="1">
                <a:solidFill>
                  <a:srgbClr val="000000"/>
                </a:solidFill>
              </a:rPr>
            </a:br>
            <a:r>
              <a:rPr lang="fr-FR" sz="4300" noProof="1">
                <a:solidFill>
                  <a:srgbClr val="000000"/>
                </a:solidFill>
              </a:rPr>
              <a:t>dans la sagesse (5.15–6.9)</a:t>
            </a:r>
          </a:p>
        </p:txBody>
      </p:sp>
      <p:cxnSp>
        <p:nvCxnSpPr>
          <p:cNvPr id="12" name="Straight Connector 11">
            <a:extLst>
              <a:ext uri="{FF2B5EF4-FFF2-40B4-BE49-F238E27FC236}">
                <a16:creationId xmlns:a16="http://schemas.microsoft.com/office/drawing/2014/main" id="{8AC38328-2D50-4DDB-BD20-28DE12E499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CE0035B-FCD2-DAF8-BEFB-07C8FA265E5F}"/>
              </a:ext>
            </a:extLst>
          </p:cNvPr>
          <p:cNvSpPr>
            <a:spLocks noGrp="1"/>
          </p:cNvSpPr>
          <p:nvPr>
            <p:ph idx="1"/>
          </p:nvPr>
        </p:nvSpPr>
        <p:spPr>
          <a:xfrm>
            <a:off x="1024128" y="2286000"/>
            <a:ext cx="6066816" cy="4023360"/>
          </a:xfrm>
        </p:spPr>
        <p:txBody>
          <a:bodyPr>
            <a:normAutofit/>
          </a:bodyPr>
          <a:lstStyle/>
          <a:p>
            <a:r>
              <a:rPr lang="fr-FR" sz="4000" noProof="1">
                <a:solidFill>
                  <a:srgbClr val="000000"/>
                </a:solidFill>
              </a:rPr>
              <a:t>Dites-vous, chantez, célébrez, remerciez constamment Dieu ! </a:t>
            </a:r>
          </a:p>
          <a:p>
            <a:endParaRPr lang="fr-FR" noProof="1">
              <a:solidFill>
                <a:srgbClr val="000000"/>
              </a:solidFill>
            </a:endParaRPr>
          </a:p>
          <a:p>
            <a:endParaRPr lang="fr-FR" noProof="1">
              <a:solidFill>
                <a:srgbClr val="000000"/>
              </a:solidFill>
            </a:endParaRPr>
          </a:p>
        </p:txBody>
      </p:sp>
    </p:spTree>
    <p:extLst>
      <p:ext uri="{BB962C8B-B14F-4D97-AF65-F5344CB8AC3E}">
        <p14:creationId xmlns:p14="http://schemas.microsoft.com/office/powerpoint/2010/main" val="42741927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4F582-CABF-7028-E0A4-B87924916A69}"/>
              </a:ext>
            </a:extLst>
          </p:cNvPr>
          <p:cNvSpPr>
            <a:spLocks noGrp="1"/>
          </p:cNvSpPr>
          <p:nvPr>
            <p:ph type="title"/>
          </p:nvPr>
        </p:nvSpPr>
        <p:spPr/>
        <p:txBody>
          <a:bodyPr/>
          <a:lstStyle/>
          <a:p>
            <a:r>
              <a:rPr lang="fr-FR" noProof="1"/>
              <a:t>LA MARCHE DE L’ÉGLISE (4.1–6.9)</a:t>
            </a:r>
            <a:br>
              <a:rPr lang="fr-FR" noProof="1"/>
            </a:br>
            <a:r>
              <a:rPr lang="fr-FR" sz="3200" noProof="1"/>
              <a:t>dans la Sagesse (5.15–6.9)</a:t>
            </a:r>
            <a:endParaRPr lang="fr-FR" noProof="1"/>
          </a:p>
        </p:txBody>
      </p:sp>
      <p:sp>
        <p:nvSpPr>
          <p:cNvPr id="3" name="Content Placeholder 2">
            <a:extLst>
              <a:ext uri="{FF2B5EF4-FFF2-40B4-BE49-F238E27FC236}">
                <a16:creationId xmlns:a16="http://schemas.microsoft.com/office/drawing/2014/main" id="{6012916F-0253-792F-F7F0-70B748057991}"/>
              </a:ext>
            </a:extLst>
          </p:cNvPr>
          <p:cNvSpPr>
            <a:spLocks noGrp="1"/>
          </p:cNvSpPr>
          <p:nvPr>
            <p:ph idx="1"/>
          </p:nvPr>
        </p:nvSpPr>
        <p:spPr/>
        <p:txBody>
          <a:bodyPr/>
          <a:lstStyle/>
          <a:p>
            <a:r>
              <a:rPr lang="fr-FR" sz="2400" noProof="1">
                <a:latin typeface="+mj-lt"/>
              </a:rPr>
              <a:t>Soumettez-vous les uns aux autres</a:t>
            </a:r>
          </a:p>
          <a:p>
            <a:endParaRPr lang="fr-FR" sz="2400" noProof="1">
              <a:latin typeface="+mj-lt"/>
            </a:endParaRPr>
          </a:p>
          <a:p>
            <a:r>
              <a:rPr lang="fr-FR" sz="2400" b="1" noProof="1">
                <a:latin typeface="+mj-lt"/>
              </a:rPr>
              <a:t>LA SECTION SUIVANTE TRAITE DES SUJETS SUIVANTS (5.21–6.9) :</a:t>
            </a:r>
          </a:p>
          <a:p>
            <a:pPr marL="457200" lvl="0" indent="-457200">
              <a:buFont typeface="+mj-lt"/>
              <a:buAutoNum type="arabicPeriod"/>
            </a:pPr>
            <a:r>
              <a:rPr lang="fr-FR" sz="2400" noProof="1"/>
              <a:t>La relation conjugale, les maris et les femmes (21–33)</a:t>
            </a:r>
          </a:p>
          <a:p>
            <a:pPr lvl="1"/>
            <a:r>
              <a:rPr lang="fr-FR" noProof="1"/>
              <a:t>Les femmes (21–24)</a:t>
            </a:r>
          </a:p>
          <a:p>
            <a:pPr lvl="1"/>
            <a:r>
              <a:rPr lang="fr-FR" noProof="1"/>
              <a:t>Les maris (25–28)</a:t>
            </a:r>
          </a:p>
          <a:p>
            <a:pPr lvl="1"/>
            <a:r>
              <a:rPr lang="fr-FR" noProof="1"/>
              <a:t>Le parallèle entre l'Église et le mariage (29–33)</a:t>
            </a:r>
          </a:p>
          <a:p>
            <a:pPr marL="457200" lvl="0" indent="-457200">
              <a:buFont typeface="+mj-lt"/>
              <a:buAutoNum type="arabicPeriod"/>
            </a:pPr>
            <a:r>
              <a:rPr lang="fr-FR" sz="2400" noProof="1"/>
              <a:t>Les enfants et leurs parents (6.1–4)</a:t>
            </a:r>
          </a:p>
          <a:p>
            <a:pPr marL="457200" lvl="0" indent="-457200">
              <a:buFont typeface="+mj-lt"/>
              <a:buAutoNum type="arabicPeriod"/>
            </a:pPr>
            <a:r>
              <a:rPr lang="fr-FR" sz="2400" noProof="1"/>
              <a:t>Les esclaves et les maîtres (6.5–9)</a:t>
            </a:r>
          </a:p>
          <a:p>
            <a:endParaRPr lang="fr-FR" noProof="1"/>
          </a:p>
        </p:txBody>
      </p:sp>
    </p:spTree>
    <p:extLst>
      <p:ext uri="{BB962C8B-B14F-4D97-AF65-F5344CB8AC3E}">
        <p14:creationId xmlns:p14="http://schemas.microsoft.com/office/powerpoint/2010/main" val="19200225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A2D26-F236-B002-7E5E-4D7EC8D57203}"/>
              </a:ext>
            </a:extLst>
          </p:cNvPr>
          <p:cNvSpPr>
            <a:spLocks noGrp="1"/>
          </p:cNvSpPr>
          <p:nvPr>
            <p:ph type="title"/>
          </p:nvPr>
        </p:nvSpPr>
        <p:spPr/>
        <p:txBody>
          <a:bodyPr/>
          <a:lstStyle/>
          <a:p>
            <a:r>
              <a:rPr lang="fr-FR" noProof="1"/>
              <a:t>LA MARCHE DE L’ÉGLISE (4.1–6.9)</a:t>
            </a:r>
            <a:br>
              <a:rPr lang="fr-FR" noProof="1"/>
            </a:br>
            <a:r>
              <a:rPr lang="fr-FR" sz="3200" noProof="1"/>
              <a:t>dans la sagesse (5.15–6.9)</a:t>
            </a:r>
            <a:endParaRPr lang="fr-FR" noProof="1"/>
          </a:p>
        </p:txBody>
      </p:sp>
      <p:sp>
        <p:nvSpPr>
          <p:cNvPr id="6" name="TextBox 5">
            <a:extLst>
              <a:ext uri="{FF2B5EF4-FFF2-40B4-BE49-F238E27FC236}">
                <a16:creationId xmlns:a16="http://schemas.microsoft.com/office/drawing/2014/main" id="{59DC24B4-9D1C-7DF6-4961-F66A268FBCFF}"/>
              </a:ext>
            </a:extLst>
          </p:cNvPr>
          <p:cNvSpPr txBox="1"/>
          <p:nvPr/>
        </p:nvSpPr>
        <p:spPr>
          <a:xfrm rot="10800000" flipV="1">
            <a:off x="925947" y="2334079"/>
            <a:ext cx="6980967" cy="3662541"/>
          </a:xfrm>
          <a:prstGeom prst="rect">
            <a:avLst/>
          </a:prstGeom>
          <a:noFill/>
        </p:spPr>
        <p:txBody>
          <a:bodyPr wrap="square" rtlCol="0">
            <a:spAutoFit/>
          </a:bodyPr>
          <a:lstStyle/>
          <a:p>
            <a:r>
              <a:rPr lang="fr-FR" sz="2800" noProof="1"/>
              <a:t>Femmes : </a:t>
            </a:r>
          </a:p>
          <a:p>
            <a:endParaRPr lang="fr-FR" sz="2800" noProof="1"/>
          </a:p>
          <a:p>
            <a:r>
              <a:rPr lang="fr-FR" sz="2800" noProof="1"/>
              <a:t>Ce texte traite uniquement du mariage</a:t>
            </a:r>
          </a:p>
          <a:p>
            <a:endParaRPr lang="fr-FR" sz="2800" noProof="1"/>
          </a:p>
          <a:p>
            <a:r>
              <a:rPr lang="fr-FR" sz="2800" noProof="1"/>
              <a:t>Il y a une structure hiérarchique établie </a:t>
            </a:r>
          </a:p>
          <a:p>
            <a:endParaRPr lang="fr-FR" sz="2800" noProof="1"/>
          </a:p>
          <a:p>
            <a:r>
              <a:rPr lang="fr-FR" sz="2800" noProof="1"/>
              <a:t>La femme devrait se soumettre à son mari </a:t>
            </a:r>
          </a:p>
          <a:p>
            <a:endParaRPr lang="fr-FR" noProof="1"/>
          </a:p>
          <a:p>
            <a:endParaRPr lang="fr-FR" noProof="1"/>
          </a:p>
        </p:txBody>
      </p:sp>
      <p:sp>
        <p:nvSpPr>
          <p:cNvPr id="7" name="Oval 6">
            <a:extLst>
              <a:ext uri="{FF2B5EF4-FFF2-40B4-BE49-F238E27FC236}">
                <a16:creationId xmlns:a16="http://schemas.microsoft.com/office/drawing/2014/main" id="{27E72991-B508-7814-7148-5C64AF36AAD5}"/>
              </a:ext>
            </a:extLst>
          </p:cNvPr>
          <p:cNvSpPr/>
          <p:nvPr/>
        </p:nvSpPr>
        <p:spPr>
          <a:xfrm>
            <a:off x="9202978" y="831948"/>
            <a:ext cx="1261558" cy="1212610"/>
          </a:xfrm>
          <a:prstGeom prst="ellipse">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noProof="1"/>
              <a:t>Père</a:t>
            </a:r>
          </a:p>
        </p:txBody>
      </p:sp>
      <p:sp>
        <p:nvSpPr>
          <p:cNvPr id="8" name="Oval 7">
            <a:extLst>
              <a:ext uri="{FF2B5EF4-FFF2-40B4-BE49-F238E27FC236}">
                <a16:creationId xmlns:a16="http://schemas.microsoft.com/office/drawing/2014/main" id="{63001A59-FF59-37AA-23ED-E21394278095}"/>
              </a:ext>
            </a:extLst>
          </p:cNvPr>
          <p:cNvSpPr/>
          <p:nvPr/>
        </p:nvSpPr>
        <p:spPr>
          <a:xfrm>
            <a:off x="9202978" y="2623601"/>
            <a:ext cx="1144466" cy="1054300"/>
          </a:xfrm>
          <a:prstGeom prst="ellipse">
            <a:avLst/>
          </a:prstGeom>
          <a:solidFill>
            <a:schemeClr val="accent3">
              <a:lumMod val="60000"/>
              <a:lumOff val="4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noProof="1"/>
              <a:t>Fils</a:t>
            </a:r>
          </a:p>
        </p:txBody>
      </p:sp>
      <p:sp>
        <p:nvSpPr>
          <p:cNvPr id="9" name="Oval 8">
            <a:extLst>
              <a:ext uri="{FF2B5EF4-FFF2-40B4-BE49-F238E27FC236}">
                <a16:creationId xmlns:a16="http://schemas.microsoft.com/office/drawing/2014/main" id="{535A688A-5D28-8B14-C0D5-242887952D0D}"/>
              </a:ext>
            </a:extLst>
          </p:cNvPr>
          <p:cNvSpPr/>
          <p:nvPr/>
        </p:nvSpPr>
        <p:spPr>
          <a:xfrm>
            <a:off x="8537693" y="4015480"/>
            <a:ext cx="1144466" cy="1109963"/>
          </a:xfrm>
          <a:prstGeom prst="ellipse">
            <a:avLst/>
          </a:prstGeom>
          <a:solidFill>
            <a:schemeClr val="accent4">
              <a:lumMod val="75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noProof="1"/>
              <a:t>Homme</a:t>
            </a:r>
            <a:endParaRPr lang="fr-FR" sz="1100" noProof="1"/>
          </a:p>
        </p:txBody>
      </p:sp>
      <p:sp>
        <p:nvSpPr>
          <p:cNvPr id="10" name="Oval 9">
            <a:extLst>
              <a:ext uri="{FF2B5EF4-FFF2-40B4-BE49-F238E27FC236}">
                <a16:creationId xmlns:a16="http://schemas.microsoft.com/office/drawing/2014/main" id="{6EED4B8E-BFD1-260B-8A51-7F4E6DAAC6DF}"/>
              </a:ext>
            </a:extLst>
          </p:cNvPr>
          <p:cNvSpPr/>
          <p:nvPr/>
        </p:nvSpPr>
        <p:spPr>
          <a:xfrm>
            <a:off x="10023406" y="4802006"/>
            <a:ext cx="1144466" cy="1109963"/>
          </a:xfrm>
          <a:prstGeom prst="ellipse">
            <a:avLst/>
          </a:prstGeom>
          <a:solidFill>
            <a:srgbClr val="FF40FF"/>
          </a:solidFill>
          <a:ln>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noProof="1"/>
              <a:t>Femme</a:t>
            </a:r>
            <a:endParaRPr lang="fr-FR" noProof="1"/>
          </a:p>
        </p:txBody>
      </p:sp>
      <p:cxnSp>
        <p:nvCxnSpPr>
          <p:cNvPr id="11" name="Straight Arrow Connector 10">
            <a:extLst>
              <a:ext uri="{FF2B5EF4-FFF2-40B4-BE49-F238E27FC236}">
                <a16:creationId xmlns:a16="http://schemas.microsoft.com/office/drawing/2014/main" id="{0A0281C2-6A94-DB27-956C-95A89A215F8E}"/>
              </a:ext>
            </a:extLst>
          </p:cNvPr>
          <p:cNvCxnSpPr>
            <a:cxnSpLocks/>
            <a:stCxn id="7" idx="4"/>
            <a:endCxn id="8" idx="0"/>
          </p:cNvCxnSpPr>
          <p:nvPr/>
        </p:nvCxnSpPr>
        <p:spPr>
          <a:xfrm flipH="1">
            <a:off x="9775211" y="2044558"/>
            <a:ext cx="58546" cy="579043"/>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8E9F8F49-88FD-CC76-EE0E-30EF09EBF1E7}"/>
              </a:ext>
            </a:extLst>
          </p:cNvPr>
          <p:cNvCxnSpPr>
            <a:cxnSpLocks/>
            <a:stCxn id="8" idx="3"/>
            <a:endCxn id="9" idx="0"/>
          </p:cNvCxnSpPr>
          <p:nvPr/>
        </p:nvCxnSpPr>
        <p:spPr>
          <a:xfrm flipH="1">
            <a:off x="9109926" y="3523502"/>
            <a:ext cx="260655" cy="491978"/>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0C42F103-252F-F81B-B6E2-7258716AAEB0}"/>
              </a:ext>
            </a:extLst>
          </p:cNvPr>
          <p:cNvCxnSpPr>
            <a:cxnSpLocks/>
            <a:stCxn id="9" idx="5"/>
          </p:cNvCxnSpPr>
          <p:nvPr/>
        </p:nvCxnSpPr>
        <p:spPr>
          <a:xfrm>
            <a:off x="9514556" y="4962893"/>
            <a:ext cx="508850" cy="357126"/>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36930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2" name="Title 1">
            <a:extLst>
              <a:ext uri="{FF2B5EF4-FFF2-40B4-BE49-F238E27FC236}">
                <a16:creationId xmlns:a16="http://schemas.microsoft.com/office/drawing/2014/main" id="{894A67FB-99CC-5F60-37D7-72D1CB986C99}"/>
              </a:ext>
            </a:extLst>
          </p:cNvPr>
          <p:cNvSpPr>
            <a:spLocks noGrp="1"/>
          </p:cNvSpPr>
          <p:nvPr>
            <p:ph type="title"/>
          </p:nvPr>
        </p:nvSpPr>
        <p:spPr>
          <a:xfrm>
            <a:off x="524256" y="4767072"/>
            <a:ext cx="6594189" cy="1625210"/>
          </a:xfrm>
        </p:spPr>
        <p:txBody>
          <a:bodyPr>
            <a:normAutofit/>
          </a:bodyPr>
          <a:lstStyle/>
          <a:p>
            <a:pPr algn="r"/>
            <a:r>
              <a:rPr lang="fr-FR" sz="4600" noProof="1">
                <a:solidFill>
                  <a:srgbClr val="FFFFFF"/>
                </a:solidFill>
              </a:rPr>
              <a:t>LA MARCHE DE L’ÉGLISE (4.1–6.9)</a:t>
            </a:r>
            <a:br>
              <a:rPr lang="fr-FR" sz="4600" noProof="1">
                <a:solidFill>
                  <a:srgbClr val="FFFFFF"/>
                </a:solidFill>
              </a:rPr>
            </a:br>
            <a:r>
              <a:rPr lang="fr-FR" sz="4600" noProof="1">
                <a:solidFill>
                  <a:srgbClr val="FFFFFF"/>
                </a:solidFill>
              </a:rPr>
              <a:t>dans la sagesse (5.15–6.9)</a:t>
            </a:r>
          </a:p>
        </p:txBody>
      </p:sp>
      <p:pic>
        <p:nvPicPr>
          <p:cNvPr id="5" name="Picture 4" descr="Person in bathtub">
            <a:extLst>
              <a:ext uri="{FF2B5EF4-FFF2-40B4-BE49-F238E27FC236}">
                <a16:creationId xmlns:a16="http://schemas.microsoft.com/office/drawing/2014/main" id="{12709812-C3D7-78C4-DB0F-9F62DB55A5B7}"/>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3" name="Content Placeholder 2">
            <a:extLst>
              <a:ext uri="{FF2B5EF4-FFF2-40B4-BE49-F238E27FC236}">
                <a16:creationId xmlns:a16="http://schemas.microsoft.com/office/drawing/2014/main" id="{C1049AC0-9AEC-4CFD-2806-275FAC4FD583}"/>
              </a:ext>
            </a:extLst>
          </p:cNvPr>
          <p:cNvSpPr>
            <a:spLocks noGrp="1"/>
          </p:cNvSpPr>
          <p:nvPr>
            <p:ph idx="1"/>
          </p:nvPr>
        </p:nvSpPr>
        <p:spPr>
          <a:xfrm>
            <a:off x="8029319" y="917725"/>
            <a:ext cx="3424739" cy="4852362"/>
          </a:xfrm>
        </p:spPr>
        <p:txBody>
          <a:bodyPr anchor="ctr">
            <a:normAutofit/>
          </a:bodyPr>
          <a:lstStyle/>
          <a:p>
            <a:r>
              <a:rPr lang="fr-FR" noProof="1">
                <a:solidFill>
                  <a:srgbClr val="FFFFFF"/>
                </a:solidFill>
              </a:rPr>
              <a:t>Maris </a:t>
            </a:r>
          </a:p>
          <a:p>
            <a:pPr lvl="1"/>
            <a:r>
              <a:rPr lang="fr-FR" noProof="1">
                <a:solidFill>
                  <a:srgbClr val="FFFFFF"/>
                </a:solidFill>
              </a:rPr>
              <a:t>Aimez votre femme</a:t>
            </a:r>
          </a:p>
          <a:p>
            <a:pPr lvl="1"/>
            <a:r>
              <a:rPr lang="fr-FR" noProof="1">
                <a:solidFill>
                  <a:srgbClr val="FFFFFF"/>
                </a:solidFill>
              </a:rPr>
              <a:t>Comme Christ et l’Église</a:t>
            </a:r>
          </a:p>
          <a:p>
            <a:pPr lvl="1"/>
            <a:endParaRPr lang="fr-FR" noProof="1">
              <a:solidFill>
                <a:srgbClr val="FFFFFF"/>
              </a:solidFill>
            </a:endParaRPr>
          </a:p>
          <a:p>
            <a:pPr lvl="1"/>
            <a:endParaRPr lang="fr-FR" noProof="1">
              <a:solidFill>
                <a:srgbClr val="FFFFFF"/>
              </a:solidFill>
            </a:endParaRPr>
          </a:p>
          <a:p>
            <a:r>
              <a:rPr lang="fr-FR" noProof="1">
                <a:solidFill>
                  <a:srgbClr val="FFFFFF"/>
                </a:solidFill>
              </a:rPr>
              <a:t>Église </a:t>
            </a:r>
          </a:p>
          <a:p>
            <a:pPr lvl="1"/>
            <a:r>
              <a:rPr lang="fr-FR" noProof="1">
                <a:solidFill>
                  <a:srgbClr val="FFFFFF"/>
                </a:solidFill>
              </a:rPr>
              <a:t>Purifiée </a:t>
            </a:r>
          </a:p>
          <a:p>
            <a:pPr lvl="1"/>
            <a:r>
              <a:rPr lang="fr-FR" noProof="1">
                <a:solidFill>
                  <a:srgbClr val="FFFFFF"/>
                </a:solidFill>
              </a:rPr>
              <a:t>Lavée</a:t>
            </a:r>
          </a:p>
          <a:p>
            <a:pPr lvl="1"/>
            <a:r>
              <a:rPr lang="fr-FR" noProof="1">
                <a:solidFill>
                  <a:srgbClr val="FFFFFF"/>
                </a:solidFill>
              </a:rPr>
              <a:t>Sans tache</a:t>
            </a:r>
          </a:p>
          <a:p>
            <a:pPr lvl="1"/>
            <a:r>
              <a:rPr lang="fr-FR" noProof="1">
                <a:solidFill>
                  <a:srgbClr val="FFFFFF"/>
                </a:solidFill>
              </a:rPr>
              <a:t>Ni ride</a:t>
            </a:r>
          </a:p>
          <a:p>
            <a:pPr lvl="1"/>
            <a:r>
              <a:rPr lang="fr-FR" noProof="1">
                <a:solidFill>
                  <a:srgbClr val="FFFFFF"/>
                </a:solidFill>
              </a:rPr>
              <a:t>Ni rien de semblable</a:t>
            </a:r>
          </a:p>
          <a:p>
            <a:pPr lvl="1"/>
            <a:r>
              <a:rPr lang="fr-FR" noProof="1">
                <a:solidFill>
                  <a:srgbClr val="FFFFFF"/>
                </a:solidFill>
              </a:rPr>
              <a:t>Sainte </a:t>
            </a:r>
          </a:p>
          <a:p>
            <a:pPr lvl="1"/>
            <a:r>
              <a:rPr lang="fr-FR" noProof="1">
                <a:solidFill>
                  <a:srgbClr val="FFFFFF"/>
                </a:solidFill>
              </a:rPr>
              <a:t>Irréprochable</a:t>
            </a:r>
          </a:p>
          <a:p>
            <a:pPr lvl="1"/>
            <a:endParaRPr lang="fr-FR" noProof="1">
              <a:solidFill>
                <a:srgbClr val="FFFFFF"/>
              </a:solidFill>
            </a:endParaRPr>
          </a:p>
          <a:p>
            <a:pPr marL="128016" lvl="1" indent="0">
              <a:buNone/>
            </a:pPr>
            <a:endParaRPr lang="fr-FR" noProof="1">
              <a:solidFill>
                <a:srgbClr val="FFFFFF"/>
              </a:solidFill>
            </a:endParaRPr>
          </a:p>
        </p:txBody>
      </p:sp>
    </p:spTree>
    <p:extLst>
      <p:ext uri="{BB962C8B-B14F-4D97-AF65-F5344CB8AC3E}">
        <p14:creationId xmlns:p14="http://schemas.microsoft.com/office/powerpoint/2010/main" val="22904858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B1193-8876-5C78-9956-63F9946217A4}"/>
              </a:ext>
            </a:extLst>
          </p:cNvPr>
          <p:cNvSpPr>
            <a:spLocks noGrp="1"/>
          </p:cNvSpPr>
          <p:nvPr>
            <p:ph type="title"/>
          </p:nvPr>
        </p:nvSpPr>
        <p:spPr/>
        <p:txBody>
          <a:bodyPr/>
          <a:lstStyle/>
          <a:p>
            <a:r>
              <a:rPr lang="fr-FR" noProof="1"/>
              <a:t>LA MARCHE DE L’ÉGLISE (4.1–6.9)</a:t>
            </a:r>
            <a:br>
              <a:rPr lang="fr-FR" noProof="1"/>
            </a:br>
            <a:r>
              <a:rPr lang="fr-FR" sz="3200" noProof="1"/>
              <a:t>dans la sagesse (5.15–6.9)</a:t>
            </a:r>
            <a:endParaRPr lang="fr-FR" noProof="1"/>
          </a:p>
        </p:txBody>
      </p:sp>
      <p:sp>
        <p:nvSpPr>
          <p:cNvPr id="3" name="Content Placeholder 2">
            <a:extLst>
              <a:ext uri="{FF2B5EF4-FFF2-40B4-BE49-F238E27FC236}">
                <a16:creationId xmlns:a16="http://schemas.microsoft.com/office/drawing/2014/main" id="{C5C82EFC-097E-3622-E775-EFB0D20AD4A0}"/>
              </a:ext>
            </a:extLst>
          </p:cNvPr>
          <p:cNvSpPr>
            <a:spLocks noGrp="1"/>
          </p:cNvSpPr>
          <p:nvPr>
            <p:ph idx="1"/>
          </p:nvPr>
        </p:nvSpPr>
        <p:spPr/>
        <p:txBody>
          <a:bodyPr>
            <a:normAutofit/>
          </a:bodyPr>
          <a:lstStyle/>
          <a:p>
            <a:r>
              <a:rPr lang="fr-FR" noProof="1"/>
              <a:t>Cette cérémonie symbolisait plusieurs choses : </a:t>
            </a:r>
          </a:p>
          <a:p>
            <a:pPr lvl="1"/>
            <a:r>
              <a:rPr lang="fr-FR" noProof="1"/>
              <a:t>La mariée était cérémoniellement pure et propre. </a:t>
            </a:r>
          </a:p>
          <a:p>
            <a:pPr lvl="1"/>
            <a:r>
              <a:rPr lang="fr-FR" noProof="1"/>
              <a:t>Elle était physiquement prête pour le mariage. </a:t>
            </a:r>
          </a:p>
          <a:p>
            <a:pPr lvl="1"/>
            <a:r>
              <a:rPr lang="fr-FR" noProof="1"/>
              <a:t>Cela symbolisait aussi la transformation de son identité. </a:t>
            </a:r>
          </a:p>
          <a:p>
            <a:endParaRPr lang="fr-FR" noProof="1"/>
          </a:p>
          <a:p>
            <a:pPr lvl="0"/>
            <a:r>
              <a:rPr lang="fr-FR" noProof="1"/>
              <a:t>Tite 3.5 - il nous a sauvés, non à cause des œuvres de justice que nous aurions faites, mais selon sa miséricorde, par le </a:t>
            </a:r>
            <a:r>
              <a:rPr lang="fr-FR" b="1" noProof="1"/>
              <a:t>baptême de la régénération</a:t>
            </a:r>
            <a:r>
              <a:rPr lang="fr-FR" noProof="1"/>
              <a:t> et le renouvellement du Saint-Esprit</a:t>
            </a:r>
          </a:p>
          <a:p>
            <a:pPr lvl="0"/>
            <a:r>
              <a:rPr lang="fr-FR" noProof="1"/>
              <a:t>Hé 10.22 - Approchons-nous donc avec un cœur droit et dans la plénitude de la foi, le cœur purifié de toute faute de conscience et le corps </a:t>
            </a:r>
            <a:r>
              <a:rPr lang="fr-FR" b="1" noProof="1"/>
              <a:t>lavé</a:t>
            </a:r>
            <a:r>
              <a:rPr lang="fr-FR" noProof="1"/>
              <a:t> d’une eau pure</a:t>
            </a:r>
          </a:p>
          <a:p>
            <a:endParaRPr lang="fr-FR" noProof="1"/>
          </a:p>
        </p:txBody>
      </p:sp>
    </p:spTree>
    <p:extLst>
      <p:ext uri="{BB962C8B-B14F-4D97-AF65-F5344CB8AC3E}">
        <p14:creationId xmlns:p14="http://schemas.microsoft.com/office/powerpoint/2010/main" val="30894944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15CA7-142C-4DFF-FE11-A72F77FE7C5D}"/>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fr-FR" sz="4300" noProof="1"/>
              <a:t>LA MARCHE DE L’ÉGLISE (4.1–6.9)</a:t>
            </a:r>
            <a:br>
              <a:rPr lang="fr-FR" sz="4300" noProof="1"/>
            </a:br>
            <a:r>
              <a:rPr lang="fr-FR" sz="4300" noProof="1"/>
              <a:t>dans la sagesse (5.15–6.9)</a:t>
            </a:r>
          </a:p>
        </p:txBody>
      </p:sp>
      <p:sp>
        <p:nvSpPr>
          <p:cNvPr id="9" name="TextBox 8">
            <a:extLst>
              <a:ext uri="{FF2B5EF4-FFF2-40B4-BE49-F238E27FC236}">
                <a16:creationId xmlns:a16="http://schemas.microsoft.com/office/drawing/2014/main" id="{BD626E9C-F343-5FFB-F8DC-FC4B26F23EA2}"/>
              </a:ext>
            </a:extLst>
          </p:cNvPr>
          <p:cNvSpPr txBox="1"/>
          <p:nvPr/>
        </p:nvSpPr>
        <p:spPr>
          <a:xfrm>
            <a:off x="1024128" y="2286000"/>
            <a:ext cx="6066818" cy="4023360"/>
          </a:xfrm>
          <a:prstGeom prst="rect">
            <a:avLst/>
          </a:prstGeom>
        </p:spPr>
        <p:txBody>
          <a:bodyPr vert="horz" lIns="45720" tIns="45720" rIns="45720" bIns="45720" rtlCol="0">
            <a:normAutofit/>
          </a:bodyPr>
          <a:lstStyle/>
          <a:p>
            <a:pPr defTabSz="914400">
              <a:lnSpc>
                <a:spcPct val="90000"/>
              </a:lnSpc>
              <a:spcAft>
                <a:spcPts val="600"/>
              </a:spcAft>
              <a:buClr>
                <a:schemeClr val="accent1"/>
              </a:buClr>
            </a:pPr>
            <a:r>
              <a:rPr lang="fr-FR" noProof="1">
                <a:effectLst/>
              </a:rPr>
              <a:t>Parce que nous sommes son corps, il est donc naturel qu'il nous aime et prenne soin de nous </a:t>
            </a:r>
          </a:p>
          <a:p>
            <a:pPr defTabSz="914400">
              <a:lnSpc>
                <a:spcPct val="90000"/>
              </a:lnSpc>
              <a:spcAft>
                <a:spcPts val="600"/>
              </a:spcAft>
              <a:buClr>
                <a:schemeClr val="accent1"/>
              </a:buClr>
            </a:pPr>
            <a:endParaRPr lang="fr-FR" noProof="1"/>
          </a:p>
          <a:p>
            <a:pPr defTabSz="914400">
              <a:lnSpc>
                <a:spcPct val="90000"/>
              </a:lnSpc>
              <a:spcAft>
                <a:spcPts val="600"/>
              </a:spcAft>
              <a:buClr>
                <a:schemeClr val="accent1"/>
              </a:buClr>
            </a:pPr>
            <a:r>
              <a:rPr lang="fr-FR" noProof="1"/>
              <a:t>Dans le mariage, le plan de Dieu est que deux personnes deviennent une seule </a:t>
            </a:r>
          </a:p>
          <a:p>
            <a:pPr defTabSz="914400">
              <a:lnSpc>
                <a:spcPct val="90000"/>
              </a:lnSpc>
              <a:spcAft>
                <a:spcPts val="600"/>
              </a:spcAft>
              <a:buClr>
                <a:schemeClr val="accent1"/>
              </a:buClr>
            </a:pPr>
            <a:endParaRPr lang="fr-FR" noProof="1"/>
          </a:p>
          <a:p>
            <a:pPr defTabSz="914400">
              <a:lnSpc>
                <a:spcPct val="90000"/>
              </a:lnSpc>
              <a:spcAft>
                <a:spcPts val="600"/>
              </a:spcAft>
              <a:buClr>
                <a:schemeClr val="accent1"/>
              </a:buClr>
            </a:pPr>
            <a:r>
              <a:rPr lang="fr-FR" noProof="1"/>
              <a:t>l'Église et le Christ sont devenus inséparables pour toujours, comme dans un mariage. L'Église est l'épouse du Christ.</a:t>
            </a:r>
          </a:p>
          <a:p>
            <a:pPr defTabSz="914400">
              <a:lnSpc>
                <a:spcPct val="90000"/>
              </a:lnSpc>
              <a:spcAft>
                <a:spcPts val="600"/>
              </a:spcAft>
              <a:buClr>
                <a:schemeClr val="accent1"/>
              </a:buClr>
            </a:pPr>
            <a:endParaRPr lang="fr-FR" noProof="1"/>
          </a:p>
        </p:txBody>
      </p:sp>
      <p:pic>
        <p:nvPicPr>
          <p:cNvPr id="11" name="Picture 10" descr="Couple holding hands">
            <a:extLst>
              <a:ext uri="{FF2B5EF4-FFF2-40B4-BE49-F238E27FC236}">
                <a16:creationId xmlns:a16="http://schemas.microsoft.com/office/drawing/2014/main" id="{5331298A-2CCD-705E-44FA-B1CBB371CD5D}"/>
              </a:ext>
            </a:extLst>
          </p:cNvPr>
          <p:cNvPicPr>
            <a:picLocks noChangeAspect="1"/>
          </p:cNvPicPr>
          <p:nvPr/>
        </p:nvPicPr>
        <p:blipFill>
          <a:blip r:embed="rId2" cstate="print">
            <a:extLst>
              <a:ext uri="{28A0092B-C50C-407E-A947-70E740481C1C}">
                <a14:useLocalDpi xmlns:a14="http://schemas.microsoft.com/office/drawing/2010/main"/>
              </a:ext>
            </a:extLst>
          </a:blip>
          <a:srcRect b="-3"/>
          <a:stretch>
            <a:fillRect/>
          </a:stretch>
        </p:blipFill>
        <p:spPr>
          <a:xfrm>
            <a:off x="8193952" y="640080"/>
            <a:ext cx="2716283" cy="2628053"/>
          </a:xfrm>
          <a:prstGeom prst="rect">
            <a:avLst/>
          </a:prstGeom>
        </p:spPr>
      </p:pic>
      <p:pic>
        <p:nvPicPr>
          <p:cNvPr id="7" name="Content Placeholder 6" descr="Worm's eye view of the feet of a person running on the road">
            <a:extLst>
              <a:ext uri="{FF2B5EF4-FFF2-40B4-BE49-F238E27FC236}">
                <a16:creationId xmlns:a16="http://schemas.microsoft.com/office/drawing/2014/main" id="{DF6E87C0-B701-AB1E-B9EE-B7665A0B4E6D}"/>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rcRect b="-2"/>
          <a:stretch>
            <a:fillRect/>
          </a:stretch>
        </p:blipFill>
        <p:spPr>
          <a:xfrm>
            <a:off x="7760518" y="3589867"/>
            <a:ext cx="2716282" cy="2628053"/>
          </a:xfrm>
          <a:prstGeom prst="rect">
            <a:avLst/>
          </a:prstGeom>
        </p:spPr>
      </p:pic>
    </p:spTree>
    <p:extLst>
      <p:ext uri="{BB962C8B-B14F-4D97-AF65-F5344CB8AC3E}">
        <p14:creationId xmlns:p14="http://schemas.microsoft.com/office/powerpoint/2010/main" val="3750407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CBDC3-4241-5238-329B-4B6BB9C92BB7}"/>
              </a:ext>
            </a:extLst>
          </p:cNvPr>
          <p:cNvSpPr>
            <a:spLocks noGrp="1"/>
          </p:cNvSpPr>
          <p:nvPr>
            <p:ph type="title"/>
          </p:nvPr>
        </p:nvSpPr>
        <p:spPr/>
        <p:txBody>
          <a:bodyPr/>
          <a:lstStyle/>
          <a:p>
            <a:r>
              <a:rPr lang="fr-FR" noProof="1"/>
              <a:t>LA MARCHE DE L’ÉGLISE (4.1–6.9)</a:t>
            </a:r>
            <a:br>
              <a:rPr lang="fr-FR" noProof="1"/>
            </a:br>
            <a:r>
              <a:rPr lang="fr-FR" sz="3200" noProof="1"/>
              <a:t>dans la sagesse (5.15–6.9)</a:t>
            </a:r>
            <a:endParaRPr lang="fr-FR" noProof="1"/>
          </a:p>
        </p:txBody>
      </p:sp>
      <p:sp>
        <p:nvSpPr>
          <p:cNvPr id="4" name="Oval 3">
            <a:extLst>
              <a:ext uri="{FF2B5EF4-FFF2-40B4-BE49-F238E27FC236}">
                <a16:creationId xmlns:a16="http://schemas.microsoft.com/office/drawing/2014/main" id="{56DF3171-6DAD-BCA4-B793-5C00D9BCF53A}"/>
              </a:ext>
            </a:extLst>
          </p:cNvPr>
          <p:cNvSpPr/>
          <p:nvPr/>
        </p:nvSpPr>
        <p:spPr>
          <a:xfrm>
            <a:off x="1447800" y="3209320"/>
            <a:ext cx="3055434" cy="2698596"/>
          </a:xfrm>
          <a:prstGeom prst="ellipse">
            <a:avLst/>
          </a:prstGeom>
          <a:solidFill>
            <a:srgbClr val="92D050"/>
          </a:solidFill>
          <a:ln>
            <a:solidFill>
              <a:srgbClr val="92D05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FR" sz="4400" noProof="1"/>
              <a:t>Pères</a:t>
            </a:r>
          </a:p>
        </p:txBody>
      </p:sp>
      <p:sp>
        <p:nvSpPr>
          <p:cNvPr id="5" name="Content Placeholder 4">
            <a:extLst>
              <a:ext uri="{FF2B5EF4-FFF2-40B4-BE49-F238E27FC236}">
                <a16:creationId xmlns:a16="http://schemas.microsoft.com/office/drawing/2014/main" id="{11333557-1628-7D03-7F70-B86DA8AE30F7}"/>
              </a:ext>
            </a:extLst>
          </p:cNvPr>
          <p:cNvSpPr>
            <a:spLocks noGrp="1"/>
          </p:cNvSpPr>
          <p:nvPr>
            <p:ph idx="1"/>
          </p:nvPr>
        </p:nvSpPr>
        <p:spPr>
          <a:xfrm>
            <a:off x="7688766" y="3209320"/>
            <a:ext cx="3055434" cy="2698596"/>
          </a:xfrm>
          <a:prstGeom prst="ellipse">
            <a:avLst/>
          </a:prstGeom>
          <a:solidFill>
            <a:schemeClr val="accent5">
              <a:lumMod val="50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400" noProof="1"/>
              <a:t>Enfants</a:t>
            </a:r>
          </a:p>
        </p:txBody>
      </p:sp>
      <p:cxnSp>
        <p:nvCxnSpPr>
          <p:cNvPr id="7" name="Straight Arrow Connector 6">
            <a:extLst>
              <a:ext uri="{FF2B5EF4-FFF2-40B4-BE49-F238E27FC236}">
                <a16:creationId xmlns:a16="http://schemas.microsoft.com/office/drawing/2014/main" id="{6D616F1B-0438-855B-FC71-4936C6630109}"/>
              </a:ext>
            </a:extLst>
          </p:cNvPr>
          <p:cNvCxnSpPr/>
          <p:nvPr/>
        </p:nvCxnSpPr>
        <p:spPr>
          <a:xfrm>
            <a:off x="4913970" y="4589841"/>
            <a:ext cx="2364059" cy="0"/>
          </a:xfrm>
          <a:prstGeom prst="straightConnector1">
            <a:avLst/>
          </a:prstGeom>
          <a:ln w="5715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E878987-207E-0278-4E6B-1F7529E1170D}"/>
              </a:ext>
            </a:extLst>
          </p:cNvPr>
          <p:cNvSpPr txBox="1"/>
          <p:nvPr/>
        </p:nvSpPr>
        <p:spPr>
          <a:xfrm>
            <a:off x="4536791" y="3590693"/>
            <a:ext cx="3118418" cy="461665"/>
          </a:xfrm>
          <a:prstGeom prst="rect">
            <a:avLst/>
          </a:prstGeom>
          <a:noFill/>
        </p:spPr>
        <p:txBody>
          <a:bodyPr wrap="none" rtlCol="0">
            <a:spAutoFit/>
          </a:bodyPr>
          <a:lstStyle/>
          <a:p>
            <a:r>
              <a:rPr lang="fr-FR" sz="2400" noProof="1"/>
              <a:t>Obéissez à vos parents </a:t>
            </a:r>
          </a:p>
        </p:txBody>
      </p:sp>
      <p:sp>
        <p:nvSpPr>
          <p:cNvPr id="9" name="TextBox 8">
            <a:extLst>
              <a:ext uri="{FF2B5EF4-FFF2-40B4-BE49-F238E27FC236}">
                <a16:creationId xmlns:a16="http://schemas.microsoft.com/office/drawing/2014/main" id="{1719FD24-6695-4089-EE8C-D2B50DF56790}"/>
              </a:ext>
            </a:extLst>
          </p:cNvPr>
          <p:cNvSpPr txBox="1"/>
          <p:nvPr/>
        </p:nvSpPr>
        <p:spPr>
          <a:xfrm>
            <a:off x="4262806" y="2844225"/>
            <a:ext cx="3801041" cy="584775"/>
          </a:xfrm>
          <a:prstGeom prst="rect">
            <a:avLst/>
          </a:prstGeom>
          <a:noFill/>
        </p:spPr>
        <p:txBody>
          <a:bodyPr wrap="none" rtlCol="0">
            <a:spAutoFit/>
          </a:bodyPr>
          <a:lstStyle/>
          <a:p>
            <a:r>
              <a:rPr lang="fr-FR" sz="2400" noProof="1"/>
              <a:t>Honore ton père et ta mère</a:t>
            </a:r>
            <a:r>
              <a:rPr lang="fr-FR" sz="3200" noProof="1"/>
              <a:t> </a:t>
            </a:r>
          </a:p>
        </p:txBody>
      </p:sp>
      <p:sp>
        <p:nvSpPr>
          <p:cNvPr id="11" name="TextBox 10">
            <a:extLst>
              <a:ext uri="{FF2B5EF4-FFF2-40B4-BE49-F238E27FC236}">
                <a16:creationId xmlns:a16="http://schemas.microsoft.com/office/drawing/2014/main" id="{A343FB05-C10D-DD4C-4FB6-EE4D9ACC18A3}"/>
              </a:ext>
            </a:extLst>
          </p:cNvPr>
          <p:cNvSpPr txBox="1"/>
          <p:nvPr/>
        </p:nvSpPr>
        <p:spPr>
          <a:xfrm>
            <a:off x="4568283" y="5446251"/>
            <a:ext cx="3055434" cy="461665"/>
          </a:xfrm>
          <a:prstGeom prst="rect">
            <a:avLst/>
          </a:prstGeom>
          <a:noFill/>
        </p:spPr>
        <p:txBody>
          <a:bodyPr wrap="square">
            <a:spAutoFit/>
          </a:bodyPr>
          <a:lstStyle/>
          <a:p>
            <a:r>
              <a:rPr lang="fr-FR" sz="2400" noProof="1">
                <a:effectLst/>
                <a:ea typeface="DengXian" panose="02010600030101010101" pitchFamily="2" charset="-122"/>
                <a:cs typeface="Arial" panose="020B0604020202020204" pitchFamily="34" charset="0"/>
              </a:rPr>
              <a:t>n’irritez pas vos enfants </a:t>
            </a:r>
            <a:endParaRPr lang="fr-FR" sz="2400" noProof="1"/>
          </a:p>
        </p:txBody>
      </p:sp>
      <p:sp>
        <p:nvSpPr>
          <p:cNvPr id="13" name="TextBox 12">
            <a:extLst>
              <a:ext uri="{FF2B5EF4-FFF2-40B4-BE49-F238E27FC236}">
                <a16:creationId xmlns:a16="http://schemas.microsoft.com/office/drawing/2014/main" id="{C2590565-52AA-FBEA-C8A6-A76B5E850B52}"/>
              </a:ext>
            </a:extLst>
          </p:cNvPr>
          <p:cNvSpPr txBox="1"/>
          <p:nvPr/>
        </p:nvSpPr>
        <p:spPr>
          <a:xfrm>
            <a:off x="5354926" y="6041951"/>
            <a:ext cx="1482146" cy="461665"/>
          </a:xfrm>
          <a:prstGeom prst="rect">
            <a:avLst/>
          </a:prstGeom>
          <a:noFill/>
        </p:spPr>
        <p:txBody>
          <a:bodyPr wrap="square">
            <a:spAutoFit/>
          </a:bodyPr>
          <a:lstStyle/>
          <a:p>
            <a:r>
              <a:rPr lang="fr-FR" sz="2400" noProof="1">
                <a:effectLst/>
                <a:ea typeface="DengXian" panose="02010600030101010101" pitchFamily="2" charset="-122"/>
                <a:cs typeface="Arial" panose="020B0604020202020204" pitchFamily="34" charset="0"/>
              </a:rPr>
              <a:t>élevez-les </a:t>
            </a:r>
            <a:endParaRPr lang="fr-FR" sz="2400" noProof="1"/>
          </a:p>
        </p:txBody>
      </p:sp>
    </p:spTree>
    <p:extLst>
      <p:ext uri="{BB962C8B-B14F-4D97-AF65-F5344CB8AC3E}">
        <p14:creationId xmlns:p14="http://schemas.microsoft.com/office/powerpoint/2010/main" val="170846230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93DA3-B6F1-A8C4-F1DA-66465742E1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00FAD4-7E4B-1056-AE50-1CEEDF9D1E5B}"/>
              </a:ext>
            </a:extLst>
          </p:cNvPr>
          <p:cNvSpPr>
            <a:spLocks noGrp="1"/>
          </p:cNvSpPr>
          <p:nvPr>
            <p:ph type="title"/>
          </p:nvPr>
        </p:nvSpPr>
        <p:spPr/>
        <p:txBody>
          <a:bodyPr/>
          <a:lstStyle/>
          <a:p>
            <a:r>
              <a:rPr lang="fr-FR" noProof="1"/>
              <a:t>LA MARCHE DE L’ÉGLISE (4.1–6.9)</a:t>
            </a:r>
            <a:br>
              <a:rPr lang="fr-FR" noProof="1"/>
            </a:br>
            <a:r>
              <a:rPr lang="fr-FR" sz="3200" noProof="1"/>
              <a:t>dans la sagesse (5.15–6.9)</a:t>
            </a:r>
            <a:endParaRPr lang="fr-FR" noProof="1"/>
          </a:p>
        </p:txBody>
      </p:sp>
      <p:sp>
        <p:nvSpPr>
          <p:cNvPr id="4" name="Oval 3">
            <a:extLst>
              <a:ext uri="{FF2B5EF4-FFF2-40B4-BE49-F238E27FC236}">
                <a16:creationId xmlns:a16="http://schemas.microsoft.com/office/drawing/2014/main" id="{4DAB7077-1DD5-027F-5F72-4F3BC3FB19DA}"/>
              </a:ext>
            </a:extLst>
          </p:cNvPr>
          <p:cNvSpPr/>
          <p:nvPr/>
        </p:nvSpPr>
        <p:spPr>
          <a:xfrm>
            <a:off x="1447800" y="3209320"/>
            <a:ext cx="3055434" cy="2698596"/>
          </a:xfrm>
          <a:prstGeom prst="ellipse">
            <a:avLst/>
          </a:prstGeom>
          <a:solidFill>
            <a:srgbClr val="C00000"/>
          </a:solidFill>
          <a:ln>
            <a:solidFill>
              <a:srgbClr val="C0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FR" sz="4400" noProof="1"/>
              <a:t>Esclaves</a:t>
            </a:r>
          </a:p>
        </p:txBody>
      </p:sp>
      <p:sp>
        <p:nvSpPr>
          <p:cNvPr id="5" name="Content Placeholder 4">
            <a:extLst>
              <a:ext uri="{FF2B5EF4-FFF2-40B4-BE49-F238E27FC236}">
                <a16:creationId xmlns:a16="http://schemas.microsoft.com/office/drawing/2014/main" id="{3CCBB8CC-6CFA-10A7-D78F-7F05601AF5D2}"/>
              </a:ext>
            </a:extLst>
          </p:cNvPr>
          <p:cNvSpPr>
            <a:spLocks noGrp="1"/>
          </p:cNvSpPr>
          <p:nvPr>
            <p:ph idx="1"/>
          </p:nvPr>
        </p:nvSpPr>
        <p:spPr>
          <a:xfrm>
            <a:off x="7688766" y="3209320"/>
            <a:ext cx="3055434" cy="2698596"/>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400" noProof="1"/>
              <a:t>Maîtres</a:t>
            </a:r>
          </a:p>
        </p:txBody>
      </p:sp>
      <p:cxnSp>
        <p:nvCxnSpPr>
          <p:cNvPr id="7" name="Straight Arrow Connector 6">
            <a:extLst>
              <a:ext uri="{FF2B5EF4-FFF2-40B4-BE49-F238E27FC236}">
                <a16:creationId xmlns:a16="http://schemas.microsoft.com/office/drawing/2014/main" id="{27886848-7B15-B0F3-F497-A49A437E6303}"/>
              </a:ext>
            </a:extLst>
          </p:cNvPr>
          <p:cNvCxnSpPr/>
          <p:nvPr/>
        </p:nvCxnSpPr>
        <p:spPr>
          <a:xfrm>
            <a:off x="4913970" y="4589841"/>
            <a:ext cx="2364059" cy="0"/>
          </a:xfrm>
          <a:prstGeom prst="straightConnector1">
            <a:avLst/>
          </a:prstGeom>
          <a:ln w="5715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37E4E8E-371B-D75D-0D87-E33F6A657FF8}"/>
              </a:ext>
            </a:extLst>
          </p:cNvPr>
          <p:cNvSpPr txBox="1"/>
          <p:nvPr/>
        </p:nvSpPr>
        <p:spPr>
          <a:xfrm>
            <a:off x="4084326" y="2941241"/>
            <a:ext cx="4023345" cy="461665"/>
          </a:xfrm>
          <a:prstGeom prst="rect">
            <a:avLst/>
          </a:prstGeom>
          <a:noFill/>
        </p:spPr>
        <p:txBody>
          <a:bodyPr wrap="none" rtlCol="0">
            <a:spAutoFit/>
          </a:bodyPr>
          <a:lstStyle/>
          <a:p>
            <a:r>
              <a:rPr lang="fr-FR" sz="2400" noProof="1"/>
              <a:t>Servez-les avec bonne volonté</a:t>
            </a:r>
          </a:p>
        </p:txBody>
      </p:sp>
      <p:sp>
        <p:nvSpPr>
          <p:cNvPr id="9" name="TextBox 8">
            <a:extLst>
              <a:ext uri="{FF2B5EF4-FFF2-40B4-BE49-F238E27FC236}">
                <a16:creationId xmlns:a16="http://schemas.microsoft.com/office/drawing/2014/main" id="{6C8CC1A6-BEC6-706D-7274-AFD17EE20E26}"/>
              </a:ext>
            </a:extLst>
          </p:cNvPr>
          <p:cNvSpPr txBox="1"/>
          <p:nvPr/>
        </p:nvSpPr>
        <p:spPr>
          <a:xfrm>
            <a:off x="4594499" y="3628602"/>
            <a:ext cx="3003002" cy="461665"/>
          </a:xfrm>
          <a:prstGeom prst="rect">
            <a:avLst/>
          </a:prstGeom>
          <a:noFill/>
        </p:spPr>
        <p:txBody>
          <a:bodyPr wrap="none" rtlCol="0">
            <a:spAutoFit/>
          </a:bodyPr>
          <a:lstStyle/>
          <a:p>
            <a:r>
              <a:rPr lang="fr-FR" sz="2400" noProof="1"/>
              <a:t>obéissez à vos maîtres </a:t>
            </a:r>
            <a:endParaRPr lang="fr-FR" sz="3200" noProof="1"/>
          </a:p>
        </p:txBody>
      </p:sp>
      <p:sp>
        <p:nvSpPr>
          <p:cNvPr id="11" name="TextBox 10">
            <a:extLst>
              <a:ext uri="{FF2B5EF4-FFF2-40B4-BE49-F238E27FC236}">
                <a16:creationId xmlns:a16="http://schemas.microsoft.com/office/drawing/2014/main" id="{0DB3E707-EA78-A6B6-C31C-2064EB715996}"/>
              </a:ext>
            </a:extLst>
          </p:cNvPr>
          <p:cNvSpPr txBox="1"/>
          <p:nvPr/>
        </p:nvSpPr>
        <p:spPr>
          <a:xfrm>
            <a:off x="4231888" y="5311543"/>
            <a:ext cx="3728224" cy="461665"/>
          </a:xfrm>
          <a:prstGeom prst="rect">
            <a:avLst/>
          </a:prstGeom>
          <a:noFill/>
        </p:spPr>
        <p:txBody>
          <a:bodyPr wrap="square">
            <a:spAutoFit/>
          </a:bodyPr>
          <a:lstStyle/>
          <a:p>
            <a:r>
              <a:rPr lang="fr-FR" sz="2400" noProof="1">
                <a:effectLst/>
                <a:ea typeface="DengXian" panose="02010600030101010101" pitchFamily="2" charset="-122"/>
                <a:cs typeface="Arial" panose="020B0604020202020204" pitchFamily="34" charset="0"/>
              </a:rPr>
              <a:t>agissez de même envers eux </a:t>
            </a:r>
            <a:endParaRPr lang="fr-FR" sz="2400" noProof="1"/>
          </a:p>
        </p:txBody>
      </p:sp>
      <p:sp>
        <p:nvSpPr>
          <p:cNvPr id="13" name="TextBox 12">
            <a:extLst>
              <a:ext uri="{FF2B5EF4-FFF2-40B4-BE49-F238E27FC236}">
                <a16:creationId xmlns:a16="http://schemas.microsoft.com/office/drawing/2014/main" id="{9ECAD642-16B7-9699-F2C4-E5D92D068E7C}"/>
              </a:ext>
            </a:extLst>
          </p:cNvPr>
          <p:cNvSpPr txBox="1"/>
          <p:nvPr/>
        </p:nvSpPr>
        <p:spPr>
          <a:xfrm>
            <a:off x="4335275" y="6041951"/>
            <a:ext cx="3521445" cy="461665"/>
          </a:xfrm>
          <a:prstGeom prst="rect">
            <a:avLst/>
          </a:prstGeom>
          <a:noFill/>
        </p:spPr>
        <p:txBody>
          <a:bodyPr wrap="square">
            <a:spAutoFit/>
          </a:bodyPr>
          <a:lstStyle/>
          <a:p>
            <a:r>
              <a:rPr lang="fr-FR" sz="2400" noProof="1">
                <a:effectLst/>
                <a:ea typeface="DengXian" panose="02010600030101010101" pitchFamily="2" charset="-122"/>
                <a:cs typeface="Arial" panose="020B0604020202020204" pitchFamily="34" charset="0"/>
              </a:rPr>
              <a:t>abstenez-vous de menaces</a:t>
            </a:r>
            <a:endParaRPr lang="fr-FR" sz="2400" noProof="1"/>
          </a:p>
        </p:txBody>
      </p:sp>
    </p:spTree>
    <p:extLst>
      <p:ext uri="{BB962C8B-B14F-4D97-AF65-F5344CB8AC3E}">
        <p14:creationId xmlns:p14="http://schemas.microsoft.com/office/powerpoint/2010/main" val="16352970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ACF32-D576-EFC8-D245-96FFB25B6E97}"/>
              </a:ext>
            </a:extLst>
          </p:cNvPr>
          <p:cNvSpPr>
            <a:spLocks noGrp="1"/>
          </p:cNvSpPr>
          <p:nvPr>
            <p:ph type="title"/>
          </p:nvPr>
        </p:nvSpPr>
        <p:spPr/>
        <p:txBody>
          <a:bodyPr/>
          <a:lstStyle/>
          <a:p>
            <a:r>
              <a:rPr lang="fr-FR" noProof="1"/>
              <a:t>TENEZ FERME DANS LE CHRIST (6.10–20)</a:t>
            </a:r>
          </a:p>
        </p:txBody>
      </p:sp>
      <p:sp>
        <p:nvSpPr>
          <p:cNvPr id="3" name="Content Placeholder 2">
            <a:extLst>
              <a:ext uri="{FF2B5EF4-FFF2-40B4-BE49-F238E27FC236}">
                <a16:creationId xmlns:a16="http://schemas.microsoft.com/office/drawing/2014/main" id="{C032345C-BF40-6E05-3DAD-4C7E39F0EE3D}"/>
              </a:ext>
            </a:extLst>
          </p:cNvPr>
          <p:cNvSpPr>
            <a:spLocks noGrp="1"/>
          </p:cNvSpPr>
          <p:nvPr>
            <p:ph idx="1"/>
          </p:nvPr>
        </p:nvSpPr>
        <p:spPr/>
        <p:txBody>
          <a:bodyPr/>
          <a:lstStyle/>
          <a:p>
            <a:pPr marL="457200" indent="-457200">
              <a:buFont typeface="+mj-lt"/>
              <a:buAutoNum type="arabicPeriod"/>
            </a:pPr>
            <a:r>
              <a:rPr lang="fr-FR" noProof="1"/>
              <a:t>Nous sommes bénis de toute bénédiction spirituelle dans les lieux célestes en Christ (1.3). </a:t>
            </a:r>
          </a:p>
          <a:p>
            <a:pPr marL="457200" indent="-457200">
              <a:buFont typeface="+mj-lt"/>
              <a:buAutoNum type="arabicPeriod"/>
            </a:pPr>
            <a:r>
              <a:rPr lang="fr-FR" noProof="1"/>
              <a:t>Christ est assis dans les lieux célestes, au-dessus de toute domination, de toute autorité, de toute puissance, de toute souveraineté et de tout nom qui peut être nommé (1.20–21). </a:t>
            </a:r>
          </a:p>
          <a:p>
            <a:pPr marL="457200" indent="-457200">
              <a:buFont typeface="+mj-lt"/>
              <a:buAutoNum type="arabicPeriod"/>
            </a:pPr>
            <a:r>
              <a:rPr lang="fr-FR" noProof="1"/>
              <a:t>Nous sommes, en Christ, assis aussi dans les lieux célestes (2.6). </a:t>
            </a:r>
          </a:p>
          <a:p>
            <a:pPr marL="457200" indent="-457200">
              <a:buFont typeface="+mj-lt"/>
              <a:buAutoNum type="arabicPeriod"/>
            </a:pPr>
            <a:r>
              <a:rPr lang="fr-FR" noProof="1"/>
              <a:t>Nous sommes un exemple venant des lieux célestes pour le monde spirituel (3.10). </a:t>
            </a:r>
          </a:p>
          <a:p>
            <a:pPr marL="457200" indent="-457200">
              <a:buFont typeface="+mj-lt"/>
              <a:buAutoNum type="arabicPeriod"/>
            </a:pPr>
            <a:endParaRPr lang="fr-FR" noProof="1"/>
          </a:p>
        </p:txBody>
      </p:sp>
    </p:spTree>
    <p:extLst>
      <p:ext uri="{BB962C8B-B14F-4D97-AF65-F5344CB8AC3E}">
        <p14:creationId xmlns:p14="http://schemas.microsoft.com/office/powerpoint/2010/main" val="10639861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sp>
        <p:nvSpPr>
          <p:cNvPr id="7"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cxnSp>
        <p:nvCxnSpPr>
          <p:cNvPr id="8" name="Straight Connector 7">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B2F63790-02BE-4D55-ABCA-10CAD6091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2" name="Title 1">
            <a:extLst>
              <a:ext uri="{FF2B5EF4-FFF2-40B4-BE49-F238E27FC236}">
                <a16:creationId xmlns:a16="http://schemas.microsoft.com/office/drawing/2014/main" id="{26C61486-76BF-75A8-55B6-B8C84B0375A7}"/>
              </a:ext>
            </a:extLst>
          </p:cNvPr>
          <p:cNvSpPr>
            <a:spLocks noGrp="1"/>
          </p:cNvSpPr>
          <p:nvPr>
            <p:ph type="title"/>
          </p:nvPr>
        </p:nvSpPr>
        <p:spPr>
          <a:xfrm>
            <a:off x="613611" y="648182"/>
            <a:ext cx="5370974" cy="3581063"/>
          </a:xfrm>
        </p:spPr>
        <p:txBody>
          <a:bodyPr vert="horz" lIns="91440" tIns="45720" rIns="91440" bIns="45720" rtlCol="0" anchor="b">
            <a:normAutofit/>
          </a:bodyPr>
          <a:lstStyle/>
          <a:p>
            <a:pPr algn="r"/>
            <a:r>
              <a:rPr lang="fr-FR" sz="4400" kern="1200" cap="all" spc="200" baseline="0" noProof="1">
                <a:solidFill>
                  <a:schemeClr val="tx1">
                    <a:lumMod val="95000"/>
                    <a:lumOff val="5000"/>
                  </a:schemeClr>
                </a:solidFill>
                <a:latin typeface="+mj-lt"/>
                <a:ea typeface="+mj-ea"/>
                <a:cs typeface="+mj-cs"/>
              </a:rPr>
              <a:t>TENEZ FERME DANS LE CHRIST (6.10–20)</a:t>
            </a:r>
          </a:p>
        </p:txBody>
      </p:sp>
      <p:cxnSp>
        <p:nvCxnSpPr>
          <p:cNvPr id="12" name="Straight Connector 11">
            <a:extLst>
              <a:ext uri="{FF2B5EF4-FFF2-40B4-BE49-F238E27FC236}">
                <a16:creationId xmlns:a16="http://schemas.microsoft.com/office/drawing/2014/main" id="{B25F28BA-1F8F-4067-9CFA-0DBF0C7AF2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9085" y="4343196"/>
            <a:ext cx="5029200" cy="0"/>
          </a:xfrm>
          <a:prstGeom prst="line">
            <a:avLst/>
          </a:prstGeom>
          <a:ln w="19050">
            <a:solidFill>
              <a:srgbClr val="86ABE4"/>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7CA6376-7E7E-19A5-6446-DACD7D330658}"/>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6615118" y="975"/>
            <a:ext cx="5576882" cy="6858000"/>
          </a:xfrm>
          <a:prstGeom prst="rect">
            <a:avLst/>
          </a:prstGeom>
        </p:spPr>
      </p:pic>
    </p:spTree>
    <p:extLst>
      <p:ext uri="{BB962C8B-B14F-4D97-AF65-F5344CB8AC3E}">
        <p14:creationId xmlns:p14="http://schemas.microsoft.com/office/powerpoint/2010/main" val="41591144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sp>
        <p:nvSpPr>
          <p:cNvPr id="11"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cxnSp>
        <p:nvCxnSpPr>
          <p:cNvPr id="13" name="Straight Connector 12">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2" name="Title 1">
            <a:extLst>
              <a:ext uri="{FF2B5EF4-FFF2-40B4-BE49-F238E27FC236}">
                <a16:creationId xmlns:a16="http://schemas.microsoft.com/office/drawing/2014/main" id="{35C7D355-3A39-8872-7A90-52CF7EB1C650}"/>
              </a:ext>
            </a:extLst>
          </p:cNvPr>
          <p:cNvSpPr>
            <a:spLocks noGrp="1"/>
          </p:cNvSpPr>
          <p:nvPr>
            <p:ph type="title"/>
          </p:nvPr>
        </p:nvSpPr>
        <p:spPr>
          <a:xfrm>
            <a:off x="613611" y="685892"/>
            <a:ext cx="3566407" cy="3794020"/>
          </a:xfrm>
        </p:spPr>
        <p:txBody>
          <a:bodyPr vert="horz" lIns="91440" tIns="45720" rIns="91440" bIns="45720" rtlCol="0" anchor="b">
            <a:normAutofit/>
          </a:bodyPr>
          <a:lstStyle/>
          <a:p>
            <a:pPr algn="r"/>
            <a:r>
              <a:rPr lang="fr-FR" sz="4000" kern="1200" cap="all" spc="200" baseline="0" noProof="1">
                <a:solidFill>
                  <a:schemeClr val="tx1">
                    <a:lumMod val="95000"/>
                    <a:lumOff val="5000"/>
                  </a:schemeClr>
                </a:solidFill>
                <a:latin typeface="+mj-lt"/>
                <a:ea typeface="+mj-ea"/>
                <a:cs typeface="+mj-cs"/>
              </a:rPr>
              <a:t>TENEZ FERME DANS LE CHRIST (6.10–20)</a:t>
            </a:r>
          </a:p>
        </p:txBody>
      </p:sp>
      <p:cxnSp>
        <p:nvCxnSpPr>
          <p:cNvPr id="17" name="Straight Connector 16">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5557" y="4593863"/>
            <a:ext cx="2926080" cy="0"/>
          </a:xfrm>
          <a:prstGeom prst="line">
            <a:avLst/>
          </a:prstGeom>
          <a:ln w="19050">
            <a:solidFill>
              <a:srgbClr val="7698B4"/>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2C5D0B8F-4550-FBD4-D085-25D14B07C06A}"/>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4658258" y="975"/>
            <a:ext cx="7533742" cy="6858000"/>
          </a:xfrm>
          <a:prstGeom prst="rect">
            <a:avLst/>
          </a:prstGeom>
        </p:spPr>
      </p:pic>
    </p:spTree>
    <p:extLst>
      <p:ext uri="{BB962C8B-B14F-4D97-AF65-F5344CB8AC3E}">
        <p14:creationId xmlns:p14="http://schemas.microsoft.com/office/powerpoint/2010/main" val="353759510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https://upload.wikimedia.org/wikipedia/commons/6/6d/Roman_Army_%26_Chariot_Experience%2C_Hippodrome%2C_Jerash%2C_Jordan_(5072679364).jpg">
            <a:extLst>
              <a:ext uri="{FF2B5EF4-FFF2-40B4-BE49-F238E27FC236}">
                <a16:creationId xmlns:a16="http://schemas.microsoft.com/office/drawing/2014/main" id="{B0BF77A9-AF3B-8292-5190-7FBC617AD80C}"/>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20" y="10"/>
            <a:ext cx="12191980" cy="6857990"/>
          </a:xfrm>
          <a:prstGeom prst="rect">
            <a:avLst/>
          </a:prstGeom>
        </p:spPr>
      </p:pic>
    </p:spTree>
    <p:extLst>
      <p:ext uri="{BB962C8B-B14F-4D97-AF65-F5344CB8AC3E}">
        <p14:creationId xmlns:p14="http://schemas.microsoft.com/office/powerpoint/2010/main" val="9745986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sp>
        <p:nvSpPr>
          <p:cNvPr id="25"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1"/>
          </a:p>
        </p:txBody>
      </p:sp>
      <p:cxnSp>
        <p:nvCxnSpPr>
          <p:cNvPr id="27" name="Straight Connector 26">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B2F63790-02BE-4D55-ABCA-10CAD6091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1"/>
          </a:p>
        </p:txBody>
      </p:sp>
      <p:sp>
        <p:nvSpPr>
          <p:cNvPr id="2" name="Title 1">
            <a:extLst>
              <a:ext uri="{FF2B5EF4-FFF2-40B4-BE49-F238E27FC236}">
                <a16:creationId xmlns:a16="http://schemas.microsoft.com/office/drawing/2014/main" id="{F0EAEAF7-D12F-BDE9-8D91-FA1A4ADA24D1}"/>
              </a:ext>
            </a:extLst>
          </p:cNvPr>
          <p:cNvSpPr>
            <a:spLocks noGrp="1"/>
          </p:cNvSpPr>
          <p:nvPr>
            <p:ph type="title"/>
          </p:nvPr>
        </p:nvSpPr>
        <p:spPr>
          <a:xfrm>
            <a:off x="613611" y="648182"/>
            <a:ext cx="5370974" cy="3581063"/>
          </a:xfrm>
        </p:spPr>
        <p:txBody>
          <a:bodyPr vert="horz" lIns="91440" tIns="45720" rIns="91440" bIns="45720" rtlCol="0" anchor="b">
            <a:normAutofit/>
          </a:bodyPr>
          <a:lstStyle/>
          <a:p>
            <a:pPr algn="r"/>
            <a:r>
              <a:rPr lang="fr-FR" sz="4400" kern="1200" cap="all" spc="200" baseline="0" noProof="1">
                <a:solidFill>
                  <a:schemeClr val="tx1">
                    <a:lumMod val="95000"/>
                    <a:lumOff val="5000"/>
                  </a:schemeClr>
                </a:solidFill>
                <a:latin typeface="+mj-lt"/>
                <a:ea typeface="+mj-ea"/>
                <a:cs typeface="+mj-cs"/>
              </a:rPr>
              <a:t>TENEZ FERME DANS LE CHRIST (6.10–20)</a:t>
            </a:r>
          </a:p>
        </p:txBody>
      </p:sp>
      <p:sp>
        <p:nvSpPr>
          <p:cNvPr id="3" name="Content Placeholder 2">
            <a:extLst>
              <a:ext uri="{FF2B5EF4-FFF2-40B4-BE49-F238E27FC236}">
                <a16:creationId xmlns:a16="http://schemas.microsoft.com/office/drawing/2014/main" id="{BBF4092E-E4EE-944B-9C5E-4F5117D123D5}"/>
              </a:ext>
            </a:extLst>
          </p:cNvPr>
          <p:cNvSpPr>
            <a:spLocks noGrp="1"/>
          </p:cNvSpPr>
          <p:nvPr>
            <p:ph idx="1"/>
          </p:nvPr>
        </p:nvSpPr>
        <p:spPr>
          <a:xfrm>
            <a:off x="613611" y="4433575"/>
            <a:ext cx="5370974" cy="1463040"/>
          </a:xfrm>
        </p:spPr>
        <p:txBody>
          <a:bodyPr vert="horz" lIns="91440" tIns="45720" rIns="91440" bIns="45720" rtlCol="0" anchor="t">
            <a:normAutofit/>
          </a:bodyPr>
          <a:lstStyle/>
          <a:p>
            <a:pPr marL="0" indent="0" algn="r">
              <a:lnSpc>
                <a:spcPct val="100000"/>
              </a:lnSpc>
              <a:spcBef>
                <a:spcPts val="0"/>
              </a:spcBef>
              <a:buNone/>
            </a:pPr>
            <a:r>
              <a:rPr lang="fr-FR" sz="2800" noProof="1">
                <a:solidFill>
                  <a:schemeClr val="tx1">
                    <a:lumMod val="95000"/>
                    <a:lumOff val="5000"/>
                  </a:schemeClr>
                </a:solidFill>
              </a:rPr>
              <a:t>Ambassadeur dans les chaînes</a:t>
            </a:r>
          </a:p>
        </p:txBody>
      </p:sp>
      <p:cxnSp>
        <p:nvCxnSpPr>
          <p:cNvPr id="31" name="Straight Connector 30">
            <a:extLst>
              <a:ext uri="{FF2B5EF4-FFF2-40B4-BE49-F238E27FC236}">
                <a16:creationId xmlns:a16="http://schemas.microsoft.com/office/drawing/2014/main" id="{B25F28BA-1F8F-4067-9CFA-0DBF0C7AF2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9085" y="4343196"/>
            <a:ext cx="5029200" cy="0"/>
          </a:xfrm>
          <a:prstGeom prst="line">
            <a:avLst/>
          </a:prstGeom>
          <a:ln w="19050">
            <a:solidFill>
              <a:srgbClr val="A3793E"/>
            </a:solidFill>
          </a:ln>
        </p:spPr>
        <p:style>
          <a:lnRef idx="1">
            <a:schemeClr val="accent1"/>
          </a:lnRef>
          <a:fillRef idx="0">
            <a:schemeClr val="accent1"/>
          </a:fillRef>
          <a:effectRef idx="0">
            <a:schemeClr val="accent1"/>
          </a:effectRef>
          <a:fontRef idx="minor">
            <a:schemeClr val="tx1"/>
          </a:fontRef>
        </p:style>
      </p:cxnSp>
      <p:pic>
        <p:nvPicPr>
          <p:cNvPr id="5" name="Picture 4" descr="A painting of a person in chains and a group of people&#10;&#10;AI-generated content may be incorrect.">
            <a:extLst>
              <a:ext uri="{FF2B5EF4-FFF2-40B4-BE49-F238E27FC236}">
                <a16:creationId xmlns:a16="http://schemas.microsoft.com/office/drawing/2014/main" id="{57DF560C-AF8C-DC10-DC1E-8948ED1C39DB}"/>
              </a:ext>
            </a:extLst>
          </p:cNvPr>
          <p:cNvPicPr>
            <a:picLocks noChangeAspect="1"/>
          </p:cNvPicPr>
          <p:nvPr/>
        </p:nvPicPr>
        <p:blipFill>
          <a:blip r:embed="rId2" cstate="print">
            <a:extLst>
              <a:ext uri="{28A0092B-C50C-407E-A947-70E740481C1C}">
                <a14:useLocalDpi xmlns:a14="http://schemas.microsoft.com/office/drawing/2010/main"/>
              </a:ext>
            </a:extLst>
          </a:blip>
          <a:srcRect r="-1"/>
          <a:stretch>
            <a:fillRect/>
          </a:stretch>
        </p:blipFill>
        <p:spPr>
          <a:xfrm>
            <a:off x="6615118" y="975"/>
            <a:ext cx="5576882" cy="6858000"/>
          </a:xfrm>
          <a:prstGeom prst="rect">
            <a:avLst/>
          </a:prstGeom>
        </p:spPr>
      </p:pic>
    </p:spTree>
    <p:extLst>
      <p:ext uri="{BB962C8B-B14F-4D97-AF65-F5344CB8AC3E}">
        <p14:creationId xmlns:p14="http://schemas.microsoft.com/office/powerpoint/2010/main" val="29545473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9BDF6-95F0-45A2-73C6-754C3101BCCA}"/>
              </a:ext>
            </a:extLst>
          </p:cNvPr>
          <p:cNvSpPr>
            <a:spLocks noGrp="1"/>
          </p:cNvSpPr>
          <p:nvPr>
            <p:ph type="title"/>
          </p:nvPr>
        </p:nvSpPr>
        <p:spPr/>
        <p:txBody>
          <a:bodyPr/>
          <a:lstStyle/>
          <a:p>
            <a:r>
              <a:rPr lang="fr-FR" noProof="1"/>
              <a:t>Au revoir (6.21–24)</a:t>
            </a:r>
          </a:p>
        </p:txBody>
      </p:sp>
      <p:sp>
        <p:nvSpPr>
          <p:cNvPr id="3" name="Content Placeholder 2">
            <a:extLst>
              <a:ext uri="{FF2B5EF4-FFF2-40B4-BE49-F238E27FC236}">
                <a16:creationId xmlns:a16="http://schemas.microsoft.com/office/drawing/2014/main" id="{40994B0B-77FF-487F-262A-833A013D7F52}"/>
              </a:ext>
            </a:extLst>
          </p:cNvPr>
          <p:cNvSpPr>
            <a:spLocks noGrp="1"/>
          </p:cNvSpPr>
          <p:nvPr>
            <p:ph idx="1"/>
          </p:nvPr>
        </p:nvSpPr>
        <p:spPr/>
        <p:txBody>
          <a:bodyPr>
            <a:normAutofit lnSpcReduction="10000"/>
          </a:bodyPr>
          <a:lstStyle/>
          <a:p>
            <a:r>
              <a:rPr lang="fr-FR" sz="2800" noProof="1"/>
              <a:t>Tychique était l'un des collègues missionnaires de Paul qui travaillait avec lui à Rome. Selon les Actes, Tychique venait de la province d'Asie (Asie Mineure). Il a voyagé à Troas lors de son troisième voyage missionnaire. Il a aussi accompagné Paul quand celui-ci a apporté leurs dons à l'Église de Jérusalem pendant la famine. Ça veut peut-être dire qu'il venait en fait d'Éphèse. Mais il n'est pas mentionné dans Actes 19 quand Paul est à Éphèse. Il est possible qu'il ait voyagé à Rome pour aider et encourager Paul depuis cette région. À un moment donné, Paul l'a envoyé aider au ministère à Éphèse. Dans tous les cas, il était probablement connu par les Éphésiens.</a:t>
            </a:r>
          </a:p>
          <a:p>
            <a:endParaRPr lang="fr-FR" noProof="1"/>
          </a:p>
        </p:txBody>
      </p:sp>
    </p:spTree>
    <p:extLst>
      <p:ext uri="{BB962C8B-B14F-4D97-AF65-F5344CB8AC3E}">
        <p14:creationId xmlns:p14="http://schemas.microsoft.com/office/powerpoint/2010/main" val="417217269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3A3AE-772B-6711-11DD-B1AC14D98B26}"/>
              </a:ext>
            </a:extLst>
          </p:cNvPr>
          <p:cNvSpPr>
            <a:spLocks noGrp="1"/>
          </p:cNvSpPr>
          <p:nvPr>
            <p:ph type="title"/>
          </p:nvPr>
        </p:nvSpPr>
        <p:spPr/>
        <p:txBody>
          <a:bodyPr/>
          <a:lstStyle/>
          <a:p>
            <a:r>
              <a:rPr lang="fr-FR" noProof="1"/>
              <a:t>Au revoir (6.21–24)</a:t>
            </a:r>
          </a:p>
        </p:txBody>
      </p:sp>
      <p:sp>
        <p:nvSpPr>
          <p:cNvPr id="3" name="Content Placeholder 2">
            <a:extLst>
              <a:ext uri="{FF2B5EF4-FFF2-40B4-BE49-F238E27FC236}">
                <a16:creationId xmlns:a16="http://schemas.microsoft.com/office/drawing/2014/main" id="{9CD02E77-7DCA-DB44-41ED-E3EC0F7A6E12}"/>
              </a:ext>
            </a:extLst>
          </p:cNvPr>
          <p:cNvSpPr>
            <a:spLocks noGrp="1"/>
          </p:cNvSpPr>
          <p:nvPr>
            <p:ph idx="1"/>
          </p:nvPr>
        </p:nvSpPr>
        <p:spPr/>
        <p:txBody>
          <a:bodyPr/>
          <a:lstStyle/>
          <a:p>
            <a:r>
              <a:rPr lang="fr-FR" noProof="1"/>
              <a:t>La paix &amp; l’amour - leur expérience de ces deux éléments devrait continuer à se développer dans la foi.  </a:t>
            </a:r>
          </a:p>
          <a:p>
            <a:r>
              <a:rPr lang="fr-FR" noProof="1"/>
              <a:t>Que leur amour pour le Christ soit sincere. </a:t>
            </a:r>
          </a:p>
          <a:p>
            <a:endParaRPr lang="fr-FR" noProof="1"/>
          </a:p>
          <a:p>
            <a:pPr marL="0" indent="0">
              <a:buNone/>
            </a:pPr>
            <a:r>
              <a:rPr lang="fr-FR" noProof="1"/>
              <a:t>La fin… </a:t>
            </a:r>
          </a:p>
          <a:p>
            <a:endParaRPr lang="fr-FR" noProof="1"/>
          </a:p>
          <a:p>
            <a:endParaRPr lang="fr-FR" noProof="1"/>
          </a:p>
        </p:txBody>
      </p:sp>
    </p:spTree>
    <p:extLst>
      <p:ext uri="{BB962C8B-B14F-4D97-AF65-F5344CB8AC3E}">
        <p14:creationId xmlns:p14="http://schemas.microsoft.com/office/powerpoint/2010/main" val="38960570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6FE25-FE4B-9398-35EE-46703461BC81}"/>
              </a:ext>
            </a:extLst>
          </p:cNvPr>
          <p:cNvSpPr>
            <a:spLocks noGrp="1"/>
          </p:cNvSpPr>
          <p:nvPr>
            <p:ph type="title"/>
          </p:nvPr>
        </p:nvSpPr>
        <p:spPr/>
        <p:txBody>
          <a:bodyPr/>
          <a:lstStyle/>
          <a:p>
            <a:r>
              <a:rPr lang="fr-FR" noProof="1"/>
              <a:t>Conclusion</a:t>
            </a:r>
          </a:p>
        </p:txBody>
      </p:sp>
      <p:sp>
        <p:nvSpPr>
          <p:cNvPr id="5" name="Content Placeholder 2">
            <a:extLst>
              <a:ext uri="{FF2B5EF4-FFF2-40B4-BE49-F238E27FC236}">
                <a16:creationId xmlns:a16="http://schemas.microsoft.com/office/drawing/2014/main" id="{7794A032-D292-842C-9B87-8AA95C532136}"/>
              </a:ext>
            </a:extLst>
          </p:cNvPr>
          <p:cNvSpPr>
            <a:spLocks noGrp="1"/>
          </p:cNvSpPr>
          <p:nvPr>
            <p:ph idx="1"/>
          </p:nvPr>
        </p:nvSpPr>
        <p:spPr>
          <a:xfrm>
            <a:off x="1024128" y="2286000"/>
            <a:ext cx="9720073" cy="4023360"/>
          </a:xfrm>
        </p:spPr>
        <p:txBody>
          <a:bodyPr>
            <a:normAutofit fontScale="92500" lnSpcReduction="20000"/>
          </a:bodyPr>
          <a:lstStyle/>
          <a:p>
            <a:r>
              <a:rPr lang="fr-FR" sz="2600" noProof="1">
                <a:solidFill>
                  <a:srgbClr val="0070C0"/>
                </a:solidFill>
              </a:rPr>
              <a:t>Chapitres 1–3 – notre identité</a:t>
            </a:r>
          </a:p>
          <a:p>
            <a:r>
              <a:rPr lang="fr-FR" sz="2600" noProof="1">
                <a:solidFill>
                  <a:srgbClr val="0070C0"/>
                </a:solidFill>
              </a:rPr>
              <a:t>Chapitres 4–6 – notre marche</a:t>
            </a:r>
          </a:p>
          <a:p>
            <a:endParaRPr lang="fr-FR" sz="2600" noProof="1"/>
          </a:p>
          <a:p>
            <a:r>
              <a:rPr lang="fr-FR" sz="2600" b="1" noProof="1"/>
              <a:t>L’appel de l’Église </a:t>
            </a:r>
            <a:r>
              <a:rPr lang="fr-FR" sz="2600" noProof="1"/>
              <a:t> (1–3)</a:t>
            </a:r>
          </a:p>
          <a:p>
            <a:pPr lvl="1"/>
            <a:r>
              <a:rPr lang="fr-FR" sz="2600" noProof="1"/>
              <a:t>Introduction  (1.1–2)</a:t>
            </a:r>
          </a:p>
          <a:p>
            <a:pPr lvl="1"/>
            <a:r>
              <a:rPr lang="fr-FR" sz="2600" noProof="1"/>
              <a:t>Les bénédictions de Dieu  (1.3–14)</a:t>
            </a:r>
          </a:p>
          <a:p>
            <a:pPr lvl="1"/>
            <a:r>
              <a:rPr lang="fr-FR" sz="2600" noProof="1"/>
              <a:t>La prière de Paul  (1.15–23) </a:t>
            </a:r>
          </a:p>
          <a:p>
            <a:pPr lvl="1"/>
            <a:r>
              <a:rPr lang="fr-FR" sz="2600" noProof="1"/>
              <a:t>Une nouvelle identité en Christ  (2.1–22)</a:t>
            </a:r>
          </a:p>
          <a:p>
            <a:pPr lvl="1"/>
            <a:r>
              <a:rPr lang="fr-FR" sz="2600" noProof="1"/>
              <a:t>Le mystère de l’Église  (3.1–13)</a:t>
            </a:r>
          </a:p>
          <a:p>
            <a:pPr lvl="1"/>
            <a:r>
              <a:rPr lang="fr-FR" sz="2600" noProof="1"/>
              <a:t>La prière pour l’amour  (3.14–21)</a:t>
            </a:r>
          </a:p>
          <a:p>
            <a:endParaRPr lang="fr-FR" noProof="1"/>
          </a:p>
        </p:txBody>
      </p:sp>
    </p:spTree>
    <p:extLst>
      <p:ext uri="{BB962C8B-B14F-4D97-AF65-F5344CB8AC3E}">
        <p14:creationId xmlns:p14="http://schemas.microsoft.com/office/powerpoint/2010/main" val="22157890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3D20D-111B-A444-457A-38E9C9FB6A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25FE22-CBD3-2F88-4FE5-10C462971285}"/>
              </a:ext>
            </a:extLst>
          </p:cNvPr>
          <p:cNvSpPr>
            <a:spLocks noGrp="1"/>
          </p:cNvSpPr>
          <p:nvPr>
            <p:ph type="title"/>
          </p:nvPr>
        </p:nvSpPr>
        <p:spPr/>
        <p:txBody>
          <a:bodyPr/>
          <a:lstStyle/>
          <a:p>
            <a:r>
              <a:rPr lang="fr-FR" noProof="1"/>
              <a:t>Conclusion</a:t>
            </a:r>
          </a:p>
        </p:txBody>
      </p:sp>
      <p:sp>
        <p:nvSpPr>
          <p:cNvPr id="5" name="Content Placeholder 2">
            <a:extLst>
              <a:ext uri="{FF2B5EF4-FFF2-40B4-BE49-F238E27FC236}">
                <a16:creationId xmlns:a16="http://schemas.microsoft.com/office/drawing/2014/main" id="{AFDEA3D6-2F69-F3ED-B50E-C58537D09E51}"/>
              </a:ext>
            </a:extLst>
          </p:cNvPr>
          <p:cNvSpPr>
            <a:spLocks noGrp="1"/>
          </p:cNvSpPr>
          <p:nvPr>
            <p:ph idx="1"/>
          </p:nvPr>
        </p:nvSpPr>
        <p:spPr>
          <a:xfrm>
            <a:off x="1024128" y="2286000"/>
            <a:ext cx="9720073" cy="4023360"/>
          </a:xfrm>
        </p:spPr>
        <p:txBody>
          <a:bodyPr>
            <a:normAutofit/>
          </a:bodyPr>
          <a:lstStyle/>
          <a:p>
            <a:r>
              <a:rPr lang="fr-FR" sz="2600" b="1" noProof="1"/>
              <a:t>La marche de l’Église</a:t>
            </a:r>
            <a:r>
              <a:rPr lang="fr-FR" sz="2600" noProof="1"/>
              <a:t> (4–6)</a:t>
            </a:r>
          </a:p>
          <a:p>
            <a:pPr lvl="1"/>
            <a:r>
              <a:rPr lang="fr-FR" sz="2600" noProof="1"/>
              <a:t>Une marche dans l’unité  (4.1–16)</a:t>
            </a:r>
          </a:p>
          <a:p>
            <a:pPr lvl="1"/>
            <a:r>
              <a:rPr lang="fr-FR" sz="2600" noProof="1"/>
              <a:t>Une marche dans la sainteté (4.17–32)</a:t>
            </a:r>
          </a:p>
          <a:p>
            <a:pPr lvl="1"/>
            <a:r>
              <a:rPr lang="fr-FR" sz="2600" noProof="1"/>
              <a:t>Une marche dans l’amour (5.1–6)</a:t>
            </a:r>
          </a:p>
          <a:p>
            <a:pPr lvl="1"/>
            <a:r>
              <a:rPr lang="fr-FR" sz="2600" noProof="1"/>
              <a:t>Une marche dans la lumière (5.7–14)</a:t>
            </a:r>
          </a:p>
          <a:p>
            <a:pPr lvl="1"/>
            <a:r>
              <a:rPr lang="fr-FR" sz="2600" noProof="1"/>
              <a:t>Une marche dans la sagesse (5.15–6.9)</a:t>
            </a:r>
          </a:p>
          <a:p>
            <a:pPr lvl="1"/>
            <a:r>
              <a:rPr lang="fr-FR" sz="2600" noProof="1"/>
              <a:t>Tenez ferme dans le Christ (6.10–20)</a:t>
            </a:r>
          </a:p>
          <a:p>
            <a:pPr lvl="1"/>
            <a:r>
              <a:rPr lang="fr-FR" sz="2600" noProof="1"/>
              <a:t>Conclusion (6.21–24)</a:t>
            </a:r>
          </a:p>
          <a:p>
            <a:endParaRPr lang="fr-FR" noProof="1"/>
          </a:p>
        </p:txBody>
      </p:sp>
    </p:spTree>
    <p:extLst>
      <p:ext uri="{BB962C8B-B14F-4D97-AF65-F5344CB8AC3E}">
        <p14:creationId xmlns:p14="http://schemas.microsoft.com/office/powerpoint/2010/main" val="247933108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722EE-CE07-CA7D-C890-7BC97536F3E2}"/>
              </a:ext>
            </a:extLst>
          </p:cNvPr>
          <p:cNvSpPr>
            <a:spLocks noGrp="1"/>
          </p:cNvSpPr>
          <p:nvPr>
            <p:ph type="title"/>
          </p:nvPr>
        </p:nvSpPr>
        <p:spPr/>
        <p:txBody>
          <a:bodyPr/>
          <a:lstStyle/>
          <a:p>
            <a:r>
              <a:rPr lang="en-US" dirty="0"/>
              <a:t>Conclusion – watchman nee</a:t>
            </a:r>
          </a:p>
        </p:txBody>
      </p:sp>
      <p:sp>
        <p:nvSpPr>
          <p:cNvPr id="3" name="Content Placeholder 2">
            <a:extLst>
              <a:ext uri="{FF2B5EF4-FFF2-40B4-BE49-F238E27FC236}">
                <a16:creationId xmlns:a16="http://schemas.microsoft.com/office/drawing/2014/main" id="{F59E13D0-A772-1029-59B1-02A5558B388D}"/>
              </a:ext>
            </a:extLst>
          </p:cNvPr>
          <p:cNvSpPr>
            <a:spLocks noGrp="1"/>
          </p:cNvSpPr>
          <p:nvPr>
            <p:ph idx="1"/>
          </p:nvPr>
        </p:nvSpPr>
        <p:spPr>
          <a:xfrm>
            <a:off x="1235963" y="3429000"/>
            <a:ext cx="9720073" cy="4023360"/>
          </a:xfrm>
        </p:spPr>
        <p:txBody>
          <a:bodyPr/>
          <a:lstStyle/>
          <a:p>
            <a:pPr lvl="0"/>
            <a:r>
              <a:rPr lang="fr-FR" dirty="0"/>
              <a:t>Être assis – notre identité en Christ (1.3–3.21) </a:t>
            </a:r>
            <a:endParaRPr lang="en-US" dirty="0"/>
          </a:p>
          <a:p>
            <a:pPr lvl="0"/>
            <a:r>
              <a:rPr lang="fr-FR" dirty="0"/>
              <a:t>Marcher – notre marche dans ce monde (4.1–6.9) </a:t>
            </a:r>
            <a:endParaRPr lang="en-US" dirty="0"/>
          </a:p>
          <a:p>
            <a:pPr lvl="0"/>
            <a:r>
              <a:rPr lang="fr-FR" dirty="0"/>
              <a:t>Se tenir debout – notre attitude vis-à-vis de l’ennemi (6.10–20)</a:t>
            </a:r>
            <a:endParaRPr lang="en-US" dirty="0"/>
          </a:p>
          <a:p>
            <a:endParaRPr lang="en-US" dirty="0"/>
          </a:p>
        </p:txBody>
      </p:sp>
    </p:spTree>
    <p:extLst>
      <p:ext uri="{BB962C8B-B14F-4D97-AF65-F5344CB8AC3E}">
        <p14:creationId xmlns:p14="http://schemas.microsoft.com/office/powerpoint/2010/main" val="42617017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Integral</Template>
  <TotalTime>13674</TotalTime>
  <Words>4787</Words>
  <Application>Microsoft Macintosh PowerPoint</Application>
  <PresentationFormat>Widescreen</PresentationFormat>
  <Paragraphs>559</Paragraphs>
  <Slides>98</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98</vt:i4>
      </vt:variant>
    </vt:vector>
  </HeadingPairs>
  <TitlesOfParts>
    <vt:vector size="104" baseType="lpstr">
      <vt:lpstr>DengXian</vt:lpstr>
      <vt:lpstr>Aptos</vt:lpstr>
      <vt:lpstr>Tw Cen MT</vt:lpstr>
      <vt:lpstr>Tw Cen MT Condensed</vt:lpstr>
      <vt:lpstr>Wingdings 3</vt:lpstr>
      <vt:lpstr>Integral</vt:lpstr>
      <vt:lpstr>Ephesiens</vt:lpstr>
      <vt:lpstr>Deuxième voyage missionnaire de Paul</vt:lpstr>
      <vt:lpstr>Troisième voyage missionnaire de Paul</vt:lpstr>
      <vt:lpstr>Éphèse  </vt:lpstr>
      <vt:lpstr>Éphèse  </vt:lpstr>
      <vt:lpstr>PLAN DU LIVRE : </vt:lpstr>
      <vt:lpstr>PLAN DU LIVRE : </vt:lpstr>
      <vt:lpstr>Introduction</vt:lpstr>
      <vt:lpstr>Introduction</vt:lpstr>
      <vt:lpstr>Une phrase – en christ</vt:lpstr>
      <vt:lpstr>Watchman nee</vt:lpstr>
      <vt:lpstr>COMPREHENSION DU TEXTE : </vt:lpstr>
      <vt:lpstr>Choisis par le Père (1.3–6)</vt:lpstr>
      <vt:lpstr>Choisis par le Père (1.3–6)</vt:lpstr>
      <vt:lpstr>Choisis par le Père (1.3–6)</vt:lpstr>
      <vt:lpstr>Sauvés par le Fils (1.7–12)</vt:lpstr>
      <vt:lpstr>Sauvés par le Fils (1.7–12)</vt:lpstr>
      <vt:lpstr>Sauvés par le Fils (1.7–12)</vt:lpstr>
      <vt:lpstr>Scellés par l'Esprit (1.13–14)</vt:lpstr>
      <vt:lpstr>La défense de ses visites et ses lettres (1.15–2.13)</vt:lpstr>
      <vt:lpstr>arabón</vt:lpstr>
      <vt:lpstr>Scellés par l'Esprit (1.13–14)</vt:lpstr>
      <vt:lpstr>PowerPoint Presentation</vt:lpstr>
      <vt:lpstr>La prière pour la compréhension (1.15–22)</vt:lpstr>
      <vt:lpstr>La prière pour la compréhension (1.15–22)</vt:lpstr>
      <vt:lpstr>Le corps du Christ (2.1–3.21)</vt:lpstr>
      <vt:lpstr>PowerPoint Presentation</vt:lpstr>
      <vt:lpstr>Le corps du Christ (2.1–3.21)</vt:lpstr>
      <vt:lpstr>Le corps du Christ (2.1–3.21)</vt:lpstr>
      <vt:lpstr>Le corps du Christ (2.1–3.21)</vt:lpstr>
      <vt:lpstr>Le corps du Christ (2.1–3.21)</vt:lpstr>
      <vt:lpstr>PowerPoint Presentation</vt:lpstr>
      <vt:lpstr>Le corps du Christ (2.1–3.21)</vt:lpstr>
      <vt:lpstr>Le corps du Christ (2.1–3.21)</vt:lpstr>
      <vt:lpstr>Le corps du Christ (2.1–3.21)</vt:lpstr>
      <vt:lpstr>Le corps du Christ (2.1–3.21)</vt:lpstr>
      <vt:lpstr>Le corps du Christ (2.1–3.21)</vt:lpstr>
      <vt:lpstr>Le corps du Christ (2.1–3.21)</vt:lpstr>
      <vt:lpstr>Le corps du Christ (2.1–3.21)</vt:lpstr>
      <vt:lpstr>Le corps du Christ (2.1–3.21)</vt:lpstr>
      <vt:lpstr>PowerPoint Presentation</vt:lpstr>
      <vt:lpstr>Le corps du Christ (2.1–3.21) LE ROLE DE PAUL (3.1–13)</vt:lpstr>
      <vt:lpstr>Le corps du Christ (2.1–3.21) LE ROLE DE PAUL (3.1–13)</vt:lpstr>
      <vt:lpstr>PowerPoint Presentation</vt:lpstr>
      <vt:lpstr>Le corps du Christ (2.1–3.21) LE ROLE DE PAUL (3.1–13)</vt:lpstr>
      <vt:lpstr>Le corps du Christ (2.1–3.21) LE ROLE DE PAUL (3.1–13)</vt:lpstr>
      <vt:lpstr>Le corps du Christ (2.1–3.21) La prière de Paul pour l'amour et la force de Dieu (3.14–21)</vt:lpstr>
      <vt:lpstr>PowerPoint Presentation</vt:lpstr>
      <vt:lpstr>Le corps du Christ (2.1–3.21) La prière de Paul pour l'amour et la force de Dieu (3.14–21)</vt:lpstr>
      <vt:lpstr>PowerPoint Presentation</vt:lpstr>
      <vt:lpstr>Le corps du Christ (2.1–3.21) La prière de Paul pour l'amour et la force de Dieu (3.14–21)</vt:lpstr>
      <vt:lpstr>Le corps du Christ (2.1–3.21) La prière de Paul pour l'amour et la force de Dieu (3.14–21)</vt:lpstr>
      <vt:lpstr>PowerPoint Presentation</vt:lpstr>
      <vt:lpstr>PowerPoint Presentation</vt:lpstr>
      <vt:lpstr>PowerPoint Presentation</vt:lpstr>
      <vt:lpstr>PowerPoint Presentation</vt:lpstr>
      <vt:lpstr>PowerPoint Presentation</vt:lpstr>
      <vt:lpstr>LA MARCHE DE L’ÉGLISE (4.1–6.9)</vt:lpstr>
      <vt:lpstr>LA MARCHE DE L’ÉGLISE (4.1–6.9) dans l’unité (4.1–16)</vt:lpstr>
      <vt:lpstr>LA MARCHE DE L’ÉGLISE (4.1–6.9) dans l’unité (4.1–16)</vt:lpstr>
      <vt:lpstr>LA MARCHE DE L’ÉGLISE (4.1–6.9) dans l’unité (4.1–16)</vt:lpstr>
      <vt:lpstr>LA MARCHE DE L’ÉGLISE (4.1–6.9) dans l’unité (4.1–16)</vt:lpstr>
      <vt:lpstr>LA MARCHE DE L’ÉGLISE (4.1–6.9) dans l’unité (4.1–16)</vt:lpstr>
      <vt:lpstr>PowerPoint Presentation</vt:lpstr>
      <vt:lpstr>LA MARCHE DE L’ÉGLISE (4.1–6.9) dans l’unité (4.1–16)</vt:lpstr>
      <vt:lpstr>LA MARCHE DE L’ÉGLISE (4.1–6.9) dans l’unité (4.1–16)</vt:lpstr>
      <vt:lpstr>LA MARCHE DE L’ÉGLISE (4.1–6.9) dans la saintete (4.17–32)</vt:lpstr>
      <vt:lpstr>LA MARCHE DE L’ÉGLISE (4.1–6.9) dans la saintete (4.17–32)</vt:lpstr>
      <vt:lpstr>LA MARCHE DE L’ÉGLISE (4.1–6.9) dans la saintete (4.17–32)</vt:lpstr>
      <vt:lpstr>LA MARCHE DE L’ÉGLISE (4.1–6.9) dans la saintete (4.17–32)</vt:lpstr>
      <vt:lpstr>LA MARCHE DE L’ÉGLISE (4.1–6.9) dans la saintete (4.17–32)</vt:lpstr>
      <vt:lpstr>LA MARCHE DE L’ÉGLISE (4.1–6.9) dans l’amour (5.1–6)</vt:lpstr>
      <vt:lpstr>LA MARCHE DE L’ÉGLISE (4.1–6.9) dans l’amour (5.1–6)</vt:lpstr>
      <vt:lpstr>LA MARCHE DE L’ÉGLISE (4.1–6.9) dans la lumière (5.7–14)</vt:lpstr>
      <vt:lpstr>LA MARCHE DE L’ÉGLISE (4.1–6.9) dans la lumière (5.7–14)</vt:lpstr>
      <vt:lpstr>LA MARCHE DE L’ÉGLISE (4.1–6.9) dans la lumière (5.7–14)</vt:lpstr>
      <vt:lpstr>LA MARCHE DE L’ÉGLISE (4.1–6.9) dans la sagesse (5.15–6.9)</vt:lpstr>
      <vt:lpstr>AYore</vt:lpstr>
      <vt:lpstr>LA MARCHE DE L’ÉGLISE (4.1–6.9) dans la sagesse (5.15–6.9)</vt:lpstr>
      <vt:lpstr>LA MARCHE DE L’ÉGLISE (4.1–6.9) dans la sagesse (5.15–6.9)</vt:lpstr>
      <vt:lpstr>LA MARCHE DE L’ÉGLISE (4.1–6.9) dans la sagesse (5.15–6.9)</vt:lpstr>
      <vt:lpstr>LA MARCHE DE L’ÉGLISE (4.1–6.9) dans la Sagesse (5.15–6.9)</vt:lpstr>
      <vt:lpstr>LA MARCHE DE L’ÉGLISE (4.1–6.9) dans la sagesse (5.15–6.9)</vt:lpstr>
      <vt:lpstr>LA MARCHE DE L’ÉGLISE (4.1–6.9) dans la sagesse (5.15–6.9)</vt:lpstr>
      <vt:lpstr>LA MARCHE DE L’ÉGLISE (4.1–6.9) dans la sagesse (5.15–6.9)</vt:lpstr>
      <vt:lpstr>LA MARCHE DE L’ÉGLISE (4.1–6.9) dans la sagesse (5.15–6.9)</vt:lpstr>
      <vt:lpstr>LA MARCHE DE L’ÉGLISE (4.1–6.9) dans la sagesse (5.15–6.9)</vt:lpstr>
      <vt:lpstr>LA MARCHE DE L’ÉGLISE (4.1–6.9) dans la sagesse (5.15–6.9)</vt:lpstr>
      <vt:lpstr>TENEZ FERME DANS LE CHRIST (6.10–20)</vt:lpstr>
      <vt:lpstr>TENEZ FERME DANS LE CHRIST (6.10–20)</vt:lpstr>
      <vt:lpstr>TENEZ FERME DANS LE CHRIST (6.10–20)</vt:lpstr>
      <vt:lpstr>PowerPoint Presentation</vt:lpstr>
      <vt:lpstr>TENEZ FERME DANS LE CHRIST (6.10–20)</vt:lpstr>
      <vt:lpstr>Au revoir (6.21–24)</vt:lpstr>
      <vt:lpstr>Au revoir (6.21–24)</vt:lpstr>
      <vt:lpstr>Conclusion</vt:lpstr>
      <vt:lpstr>Conclusion</vt:lpstr>
      <vt:lpstr>Conclusion – watchman nee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Bell</dc:creator>
  <cp:lastModifiedBy>Josh Bell</cp:lastModifiedBy>
  <cp:revision>1</cp:revision>
  <dcterms:created xsi:type="dcterms:W3CDTF">2026-01-09T12:23:44Z</dcterms:created>
  <dcterms:modified xsi:type="dcterms:W3CDTF">2026-02-02T10:28:18Z</dcterms:modified>
</cp:coreProperties>
</file>